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90A2"/>
    <a:srgbClr val="663300"/>
    <a:srgbClr val="413736"/>
    <a:srgbClr val="ED90A2"/>
    <a:srgbClr val="F513CA"/>
    <a:srgbClr val="F17D92"/>
    <a:srgbClr val="E0EDDA"/>
    <a:srgbClr val="DBAF85"/>
    <a:srgbClr val="D8BAEA"/>
    <a:srgbClr val="ABD5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29" autoAdjust="0"/>
    <p:restoredTop sz="94660"/>
  </p:normalViewPr>
  <p:slideViewPr>
    <p:cSldViewPr snapToGrid="0">
      <p:cViewPr varScale="1">
        <p:scale>
          <a:sx n="86" d="100"/>
          <a:sy n="86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F2808-FC67-4E8F-B7B3-44B83E389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B287-C82F-41FF-BF8E-B901C53BF7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B4DA60-AC3E-4766-9818-650F06132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51C12-2256-46B6-BA47-D84C9BF89476}" type="datetimeFigureOut">
              <a:rPr lang="vi-VN" smtClean="0"/>
              <a:t>16/08/2021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1519A-0FC4-4433-ACA1-AC769DC4C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AF84C-1021-41E2-9856-944CF5BCE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3433-848F-455C-81FD-A15EC8D3289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87906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4A02B-B60B-403B-B575-F8875BC74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D0DE5F-54C4-4EC5-ABB9-C7F5503C09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97E00-B396-43B0-97FB-08E2433E9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51C12-2256-46B6-BA47-D84C9BF89476}" type="datetimeFigureOut">
              <a:rPr lang="vi-VN" smtClean="0"/>
              <a:t>16/08/2021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67670-62D3-4868-AB01-2C6BAEA08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BDA01-F9A0-4EE4-BA16-7FE5BA506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3433-848F-455C-81FD-A15EC8D3289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26062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F78525-9A21-4DDB-8567-BA76DA3496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35DCC6-622C-4532-9C69-67BE24B46A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C15A0-DC7C-4FB7-8DAF-C49F0FFF1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51C12-2256-46B6-BA47-D84C9BF89476}" type="datetimeFigureOut">
              <a:rPr lang="vi-VN" smtClean="0"/>
              <a:t>16/08/2021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02A84-6A26-4F9B-8D10-8555360CE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77219-AFFA-4FD7-A12B-3529D31CC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3433-848F-455C-81FD-A15EC8D3289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3389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C6F3E-F8E2-43C0-8E58-CD6ED4272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924D7-481B-436F-A7C7-425E143D1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37C0A-84B9-4495-9E4C-B13A8F699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51C12-2256-46B6-BA47-D84C9BF89476}" type="datetimeFigureOut">
              <a:rPr lang="vi-VN" smtClean="0"/>
              <a:t>16/08/2021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4C13B-78F6-4A3F-B28D-6FC518DF3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9BDE2-E77D-4D20-81A4-030E87C66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3433-848F-455C-81FD-A15EC8D3289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57406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A5C39-3DF5-4C58-9CEA-46B94D865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2FE7BE-1643-46A4-AF79-4E2A34C6F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A9149-EF4E-48E8-8E00-AB220F14C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51C12-2256-46B6-BA47-D84C9BF89476}" type="datetimeFigureOut">
              <a:rPr lang="vi-VN" smtClean="0"/>
              <a:t>16/08/2021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80D7F-DED3-4D31-AB74-EB71E2D97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D01EA-0559-4420-AFEE-DDB19396E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3433-848F-455C-81FD-A15EC8D3289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96325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3A98E-5966-4FE7-B5E8-52EE70231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4EA4E-ADCD-43AC-ABE6-DF896F62E1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672D9C-C537-4762-9841-81A981B8D3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073DF6-593E-4CC0-92BE-5332AFADF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51C12-2256-46B6-BA47-D84C9BF89476}" type="datetimeFigureOut">
              <a:rPr lang="vi-VN" smtClean="0"/>
              <a:t>16/08/2021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98E8BB-82C4-4835-BDA0-1F28AE23D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9B4234-3767-4396-B399-0E6FED13B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3433-848F-455C-81FD-A15EC8D3289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99313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94E88-B37E-403A-9D8F-42D7C19DB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ED951-D3F9-4593-8202-864031AE32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608034-1463-420A-9EA2-5375AF0F6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63FC4E-9DE7-4108-AF9F-FAA428D1BA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8B2CC6-BF07-44C6-97A8-ED57B1CF78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D7C8E-8D55-4A88-B9D1-3ADBA9AB1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51C12-2256-46B6-BA47-D84C9BF89476}" type="datetimeFigureOut">
              <a:rPr lang="vi-VN" smtClean="0"/>
              <a:t>16/08/2021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03965A-3726-4BD8-A7CA-5E8C35E3A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00F2FF-86DA-4390-933C-A3DD3C1E5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3433-848F-455C-81FD-A15EC8D3289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93193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B3F7A-7BA4-4FBF-92E9-E7A8BD3EB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F42EBC-8B0B-4CDE-A784-5B29C6356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51C12-2256-46B6-BA47-D84C9BF89476}" type="datetimeFigureOut">
              <a:rPr lang="vi-VN" smtClean="0"/>
              <a:t>16/08/2021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07A28B-2E89-461C-9DD0-7B2A12FCF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26DAF2-FB16-4EB5-BFAA-939394B0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3433-848F-455C-81FD-A15EC8D3289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52657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157AE9-5D3B-410F-A4D3-AA75E35AC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51C12-2256-46B6-BA47-D84C9BF89476}" type="datetimeFigureOut">
              <a:rPr lang="vi-VN" smtClean="0"/>
              <a:t>16/08/2021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91128E-457C-4C82-B743-8CEEE8383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13E99-B9B3-4EA3-ACD7-3D6F004D6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3433-848F-455C-81FD-A15EC8D3289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01672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91BB0-9EC8-43C5-AB6F-1ABD8E458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ED643-8345-4E93-A027-5FF8FB071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6381B8-C533-435D-B664-B60BBB2D43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50E40C-A45B-4F54-A0D3-CC42E2D94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51C12-2256-46B6-BA47-D84C9BF89476}" type="datetimeFigureOut">
              <a:rPr lang="vi-VN" smtClean="0"/>
              <a:t>16/08/2021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3B672-D9D2-4A6E-AE1D-13CD798A3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362CE-8CB9-4D93-B5D5-5BCF8D237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3433-848F-455C-81FD-A15EC8D3289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37938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9616C-BD15-4523-B68B-1E426B97B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8685D8-40A2-407A-BB8D-F92A26D0A9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AA1236-B97F-496C-A891-D7E9A6A305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98096-8CA0-44C7-B6F2-9E5FBD41B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51C12-2256-46B6-BA47-D84C9BF89476}" type="datetimeFigureOut">
              <a:rPr lang="vi-VN" smtClean="0"/>
              <a:t>16/08/2021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8EB1C8-E1EA-4141-AC4D-5B73D9910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BDA896-5D4C-478C-80D7-C1089A041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3433-848F-455C-81FD-A15EC8D3289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08558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36F3F5-1ACF-4DC0-BED0-E02581EFA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FF79F-4081-4086-A6CF-8B697AFDF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C11A4-F035-4822-B5D3-5789B17148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51C12-2256-46B6-BA47-D84C9BF89476}" type="datetimeFigureOut">
              <a:rPr lang="vi-VN" smtClean="0"/>
              <a:t>16/08/2021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39863-B7E5-407E-85B7-5F4D559771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5B10C-E697-458A-9C1A-C8EC80E99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C3433-848F-455C-81FD-A15EC8D3289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94639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1.png"/><Relationship Id="rId7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8.wdp"/><Relationship Id="rId5" Type="http://schemas.openxmlformats.org/officeDocument/2006/relationships/image" Target="../media/image29.png"/><Relationship Id="rId4" Type="http://schemas.microsoft.com/office/2007/relationships/hdphoto" Target="../media/hdphoto27.wdp"/><Relationship Id="rId9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1.png"/><Relationship Id="rId7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8.wdp"/><Relationship Id="rId5" Type="http://schemas.openxmlformats.org/officeDocument/2006/relationships/image" Target="../media/image29.png"/><Relationship Id="rId10" Type="http://schemas.openxmlformats.org/officeDocument/2006/relationships/image" Target="../media/image42.jpg"/><Relationship Id="rId4" Type="http://schemas.microsoft.com/office/2007/relationships/hdphoto" Target="../media/hdphoto27.wdp"/><Relationship Id="rId9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4.png"/><Relationship Id="rId26" Type="http://schemas.openxmlformats.org/officeDocument/2006/relationships/image" Target="../media/image19.png"/><Relationship Id="rId39" Type="http://schemas.microsoft.com/office/2007/relationships/hdphoto" Target="../media/hdphoto16.wdp"/><Relationship Id="rId21" Type="http://schemas.openxmlformats.org/officeDocument/2006/relationships/image" Target="../media/image16.png"/><Relationship Id="rId34" Type="http://schemas.openxmlformats.org/officeDocument/2006/relationships/image" Target="../media/image23.png"/><Relationship Id="rId42" Type="http://schemas.microsoft.com/office/2007/relationships/hdphoto" Target="../media/hdphoto17.wdp"/><Relationship Id="rId7" Type="http://schemas.openxmlformats.org/officeDocument/2006/relationships/image" Target="../media/image10.jpg"/><Relationship Id="rId2" Type="http://schemas.openxmlformats.org/officeDocument/2006/relationships/image" Target="../media/image1.png"/><Relationship Id="rId16" Type="http://schemas.openxmlformats.org/officeDocument/2006/relationships/image" Target="../media/image5.png"/><Relationship Id="rId20" Type="http://schemas.openxmlformats.org/officeDocument/2006/relationships/image" Target="../media/image6.png"/><Relationship Id="rId29" Type="http://schemas.microsoft.com/office/2007/relationships/hdphoto" Target="../media/hdphoto11.wdp"/><Relationship Id="rId41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13.png"/><Relationship Id="rId24" Type="http://schemas.openxmlformats.org/officeDocument/2006/relationships/image" Target="../media/image18.png"/><Relationship Id="rId32" Type="http://schemas.openxmlformats.org/officeDocument/2006/relationships/image" Target="../media/image22.png"/><Relationship Id="rId37" Type="http://schemas.microsoft.com/office/2007/relationships/hdphoto" Target="../media/hdphoto15.wdp"/><Relationship Id="rId40" Type="http://schemas.openxmlformats.org/officeDocument/2006/relationships/image" Target="../media/image26.png"/><Relationship Id="rId5" Type="http://schemas.openxmlformats.org/officeDocument/2006/relationships/image" Target="../media/image8.jpg"/><Relationship Id="rId15" Type="http://schemas.openxmlformats.org/officeDocument/2006/relationships/image" Target="../media/image15.png"/><Relationship Id="rId23" Type="http://schemas.microsoft.com/office/2007/relationships/hdphoto" Target="../media/hdphoto8.wdp"/><Relationship Id="rId28" Type="http://schemas.openxmlformats.org/officeDocument/2006/relationships/image" Target="../media/image20.png"/><Relationship Id="rId36" Type="http://schemas.openxmlformats.org/officeDocument/2006/relationships/image" Target="../media/image24.png"/><Relationship Id="rId10" Type="http://schemas.microsoft.com/office/2007/relationships/hdphoto" Target="../media/hdphoto5.wdp"/><Relationship Id="rId19" Type="http://schemas.microsoft.com/office/2007/relationships/hdphoto" Target="../media/hdphoto2.wdp"/><Relationship Id="rId31" Type="http://schemas.microsoft.com/office/2007/relationships/hdphoto" Target="../media/hdphoto12.wdp"/><Relationship Id="rId4" Type="http://schemas.microsoft.com/office/2007/relationships/hdphoto" Target="../media/hdphoto4.wdp"/><Relationship Id="rId9" Type="http://schemas.openxmlformats.org/officeDocument/2006/relationships/image" Target="../media/image12.png"/><Relationship Id="rId14" Type="http://schemas.microsoft.com/office/2007/relationships/hdphoto" Target="../media/hdphoto7.wdp"/><Relationship Id="rId22" Type="http://schemas.openxmlformats.org/officeDocument/2006/relationships/image" Target="../media/image17.png"/><Relationship Id="rId27" Type="http://schemas.microsoft.com/office/2007/relationships/hdphoto" Target="../media/hdphoto10.wdp"/><Relationship Id="rId30" Type="http://schemas.openxmlformats.org/officeDocument/2006/relationships/image" Target="../media/image21.png"/><Relationship Id="rId35" Type="http://schemas.microsoft.com/office/2007/relationships/hdphoto" Target="../media/hdphoto14.wdp"/><Relationship Id="rId8" Type="http://schemas.openxmlformats.org/officeDocument/2006/relationships/image" Target="../media/image11.jpg"/><Relationship Id="rId3" Type="http://schemas.openxmlformats.org/officeDocument/2006/relationships/image" Target="../media/image7.png"/><Relationship Id="rId12" Type="http://schemas.microsoft.com/office/2007/relationships/hdphoto" Target="../media/hdphoto6.wdp"/><Relationship Id="rId17" Type="http://schemas.microsoft.com/office/2007/relationships/hdphoto" Target="../media/hdphoto3.wdp"/><Relationship Id="rId25" Type="http://schemas.microsoft.com/office/2007/relationships/hdphoto" Target="../media/hdphoto9.wdp"/><Relationship Id="rId33" Type="http://schemas.microsoft.com/office/2007/relationships/hdphoto" Target="../media/hdphoto13.wdp"/><Relationship Id="rId38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23.png"/><Relationship Id="rId18" Type="http://schemas.openxmlformats.org/officeDocument/2006/relationships/image" Target="../media/image34.png"/><Relationship Id="rId3" Type="http://schemas.openxmlformats.org/officeDocument/2006/relationships/image" Target="../media/image28.jpg"/><Relationship Id="rId7" Type="http://schemas.openxmlformats.org/officeDocument/2006/relationships/image" Target="../media/image4.png"/><Relationship Id="rId12" Type="http://schemas.microsoft.com/office/2007/relationships/hdphoto" Target="../media/hdphoto20.wdp"/><Relationship Id="rId17" Type="http://schemas.openxmlformats.org/officeDocument/2006/relationships/image" Target="../media/image33.png"/><Relationship Id="rId2" Type="http://schemas.openxmlformats.org/officeDocument/2006/relationships/image" Target="../media/image16.png"/><Relationship Id="rId16" Type="http://schemas.microsoft.com/office/2007/relationships/hdphoto" Target="../media/hdphoto2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31.png"/><Relationship Id="rId5" Type="http://schemas.microsoft.com/office/2007/relationships/hdphoto" Target="../media/hdphoto18.wdp"/><Relationship Id="rId15" Type="http://schemas.openxmlformats.org/officeDocument/2006/relationships/image" Target="../media/image32.png"/><Relationship Id="rId10" Type="http://schemas.microsoft.com/office/2007/relationships/hdphoto" Target="../media/hdphoto19.wdp"/><Relationship Id="rId19" Type="http://schemas.microsoft.com/office/2007/relationships/hdphoto" Target="../media/hdphoto22.wdp"/><Relationship Id="rId4" Type="http://schemas.openxmlformats.org/officeDocument/2006/relationships/image" Target="../media/image29.png"/><Relationship Id="rId9" Type="http://schemas.openxmlformats.org/officeDocument/2006/relationships/image" Target="../media/image30.png"/><Relationship Id="rId14" Type="http://schemas.microsoft.com/office/2007/relationships/hdphoto" Target="../media/hdphoto14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8.wdp"/><Relationship Id="rId7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3.wdp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8.wdp"/><Relationship Id="rId7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3.wdp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9.png"/><Relationship Id="rId7" Type="http://schemas.microsoft.com/office/2007/relationships/hdphoto" Target="../media/hdphoto2.wdp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microsoft.com/office/2007/relationships/hdphoto" Target="../media/hdphoto18.wdp"/><Relationship Id="rId9" Type="http://schemas.microsoft.com/office/2007/relationships/hdphoto" Target="../media/hdphoto24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5.wdp"/><Relationship Id="rId3" Type="http://schemas.microsoft.com/office/2007/relationships/hdphoto" Target="../media/hdphoto18.wdp"/><Relationship Id="rId7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26.wdp"/><Relationship Id="rId5" Type="http://schemas.openxmlformats.org/officeDocument/2006/relationships/image" Target="../media/image4.png"/><Relationship Id="rId10" Type="http://schemas.openxmlformats.org/officeDocument/2006/relationships/image" Target="../media/image39.png"/><Relationship Id="rId4" Type="http://schemas.openxmlformats.org/officeDocument/2006/relationships/image" Target="../media/image2.png"/><Relationship Id="rId9" Type="http://schemas.openxmlformats.org/officeDocument/2006/relationships/image" Target="../media/image36.jp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5.wdp"/><Relationship Id="rId3" Type="http://schemas.microsoft.com/office/2007/relationships/hdphoto" Target="../media/hdphoto18.wdp"/><Relationship Id="rId7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26.wdp"/><Relationship Id="rId5" Type="http://schemas.openxmlformats.org/officeDocument/2006/relationships/image" Target="../media/image4.png"/><Relationship Id="rId10" Type="http://schemas.openxmlformats.org/officeDocument/2006/relationships/image" Target="../media/image39.png"/><Relationship Id="rId4" Type="http://schemas.openxmlformats.org/officeDocument/2006/relationships/image" Target="../media/image2.png"/><Relationship Id="rId9" Type="http://schemas.openxmlformats.org/officeDocument/2006/relationships/image" Target="../media/image3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5D3F21-E83B-4391-99C8-C10191141C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3F9902-3A07-49BA-A089-A34AAE386084}"/>
              </a:ext>
            </a:extLst>
          </p:cNvPr>
          <p:cNvGrpSpPr/>
          <p:nvPr/>
        </p:nvGrpSpPr>
        <p:grpSpPr>
          <a:xfrm>
            <a:off x="0" y="0"/>
            <a:ext cx="12192000" cy="5452309"/>
            <a:chOff x="0" y="0"/>
            <a:chExt cx="12192000" cy="54523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F1E8F6-4CB6-4D03-8603-A824766D5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7793502" cy="545230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9CF0706-027A-4972-980A-9B01947B46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83" r="38418"/>
            <a:stretch/>
          </p:blipFill>
          <p:spPr>
            <a:xfrm>
              <a:off x="7765366" y="0"/>
              <a:ext cx="4426634" cy="5452309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87E5516-E00C-47FF-AEF8-795BF89644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2386">
            <a:off x="-204842" y="-120595"/>
            <a:ext cx="4790007" cy="19447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986FCE-1704-49A9-B2D8-E4005879B9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800" b="98500" l="40700" r="98500">
                        <a14:foregroundMark x1="44800" y1="94800" x2="44800" y2="94800"/>
                        <a14:foregroundMark x1="51400" y1="96000" x2="51400" y2="96000"/>
                        <a14:foregroundMark x1="54900" y1="95800" x2="54900" y2="95800"/>
                        <a14:foregroundMark x1="56100" y1="95200" x2="56100" y2="95200"/>
                        <a14:foregroundMark x1="58100" y1="95400" x2="58100" y2="95400"/>
                        <a14:foregroundMark x1="59800" y1="95800" x2="59800" y2="95800"/>
                        <a14:foregroundMark x1="62000" y1="95800" x2="62000" y2="95800"/>
                        <a14:foregroundMark x1="66500" y1="94800" x2="66500" y2="94800"/>
                        <a14:foregroundMark x1="70400" y1="95600" x2="70400" y2="95600"/>
                        <a14:foregroundMark x1="72300" y1="95600" x2="72300" y2="95600"/>
                        <a14:foregroundMark x1="74300" y1="95800" x2="74300" y2="95800"/>
                        <a14:foregroundMark x1="76600" y1="96000" x2="76600" y2="96000"/>
                        <a14:foregroundMark x1="80900" y1="95600" x2="80900" y2="95600"/>
                        <a14:foregroundMark x1="85400" y1="95200" x2="85400" y2="95200"/>
                        <a14:foregroundMark x1="88100" y1="95800" x2="88100" y2="95800"/>
                        <a14:foregroundMark x1="90500" y1="95800" x2="90500" y2="95800"/>
                        <a14:foregroundMark x1="94200" y1="95800" x2="94200" y2="95800"/>
                        <a14:foregroundMark x1="78600" y1="95400" x2="78600" y2="95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810" t="86551"/>
          <a:stretch/>
        </p:blipFill>
        <p:spPr>
          <a:xfrm>
            <a:off x="8257985" y="6045424"/>
            <a:ext cx="4059267" cy="9223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EE415A-68DC-4B3A-887D-551A64F45F0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236" b="91242" l="10000" r="90000">
                        <a14:foregroundMark x1="34750" y1="91401" x2="34750" y2="91401"/>
                        <a14:foregroundMark x1="83417" y1="9236" x2="83417" y2="9236"/>
                        <a14:foregroundMark x1="54000" y1="56688" x2="54000" y2="56688"/>
                        <a14:foregroundMark x1="53833" y1="64331" x2="54750" y2="622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156" t="4547" r="10489"/>
          <a:stretch/>
        </p:blipFill>
        <p:spPr>
          <a:xfrm rot="21189079">
            <a:off x="6521341" y="692761"/>
            <a:ext cx="5821011" cy="57097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ADF266-2DB7-4E81-B7E1-2C8B528D796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9044" b="95149" l="0" r="98750">
                        <a14:foregroundMark x1="18611" y1="67498" x2="18611" y2="67498"/>
                        <a14:foregroundMark x1="84028" y1="62786" x2="84028" y2="62786"/>
                        <a14:foregroundMark x1="73750" y1="60915" x2="73750" y2="60915"/>
                        <a14:foregroundMark x1="76944" y1="59875" x2="76944" y2="59875"/>
                        <a14:foregroundMark x1="23611" y1="67082" x2="23611" y2="67082"/>
                        <a14:foregroundMark x1="15278" y1="67498" x2="15278" y2="674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8666" b="718"/>
          <a:stretch/>
        </p:blipFill>
        <p:spPr>
          <a:xfrm rot="21260026">
            <a:off x="9842726" y="4437955"/>
            <a:ext cx="2384531" cy="19410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DFA0E7D-B9FA-4A3B-B84E-C737E9E63B96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16" b="49342" l="4306" r="100000">
                        <a14:foregroundMark x1="36389" y1="43035" x2="36389" y2="43035"/>
                        <a14:foregroundMark x1="53611" y1="41927" x2="53611" y2="41927"/>
                        <a14:foregroundMark x1="49722" y1="39986" x2="49722" y2="39986"/>
                        <a14:foregroundMark x1="55417" y1="40956" x2="55417" y2="40956"/>
                        <a14:foregroundMark x1="76806" y1="37907" x2="76806" y2="37907"/>
                        <a14:foregroundMark x1="76806" y1="41719" x2="76806" y2="41719"/>
                        <a14:foregroundMark x1="83333" y1="38254" x2="83333" y2="38254"/>
                        <a14:foregroundMark x1="70000" y1="36729" x2="70000" y2="36729"/>
                        <a14:foregroundMark x1="89444" y1="42273" x2="89444" y2="42273"/>
                        <a14:foregroundMark x1="22222" y1="46500" x2="22222" y2="46500"/>
                        <a14:foregroundMark x1="22639" y1="44768" x2="22639" y2="44768"/>
                        <a14:foregroundMark x1="15833" y1="44213" x2="15833" y2="44213"/>
                        <a14:foregroundMark x1="49722" y1="42481" x2="49722" y2="42481"/>
                        <a14:foregroundMark x1="36389" y1="42273" x2="36389" y2="42273"/>
                        <a14:foregroundMark x1="52361" y1="40194" x2="52361" y2="40194"/>
                        <a14:foregroundMark x1="55139" y1="40956" x2="55139" y2="40956"/>
                        <a14:foregroundMark x1="57778" y1="40956" x2="57778" y2="40956"/>
                        <a14:foregroundMark x1="47083" y1="39432" x2="47083" y2="39432"/>
                        <a14:foregroundMark x1="40556" y1="43798" x2="40556" y2="43798"/>
                        <a14:foregroundMark x1="68056" y1="8385" x2="68056" y2="8385"/>
                        <a14:foregroundMark x1="72639" y1="6098" x2="72639" y2="6098"/>
                        <a14:foregroundMark x1="14306" y1="44976" x2="14306" y2="44976"/>
                        <a14:foregroundMark x1="71111" y1="7623" x2="71111" y2="7623"/>
                        <a14:foregroundMark x1="59722" y1="10256" x2="59722" y2="10256"/>
                        <a14:foregroundMark x1="60833" y1="8940" x2="60833" y2="8940"/>
                        <a14:foregroundMark x1="56667" y1="13721" x2="56667" y2="13721"/>
                        <a14:backgroundMark x1="61250" y1="45322" x2="61250" y2="453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095"/>
          <a:stretch/>
        </p:blipFill>
        <p:spPr>
          <a:xfrm rot="21111774">
            <a:off x="6245330" y="-18055"/>
            <a:ext cx="2334704" cy="233511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4E8B6FA-6C53-415F-B9F6-5F77EEC5986A}"/>
              </a:ext>
            </a:extLst>
          </p:cNvPr>
          <p:cNvSpPr txBox="1"/>
          <p:nvPr/>
        </p:nvSpPr>
        <p:spPr>
          <a:xfrm rot="21159768">
            <a:off x="2613210" y="3475228"/>
            <a:ext cx="37368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UTM Cookies" panose="02040603050506020204" pitchFamily="18" charset="0"/>
              </a:rPr>
              <a:t>Group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A869CD-48E6-4380-8443-5DAEBA7C957B}"/>
              </a:ext>
            </a:extLst>
          </p:cNvPr>
          <p:cNvSpPr txBox="1"/>
          <p:nvPr/>
        </p:nvSpPr>
        <p:spPr>
          <a:xfrm rot="21130900">
            <a:off x="3474178" y="4196701"/>
            <a:ext cx="37368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rgbClr val="F17D92"/>
                </a:solidFill>
                <a:effectLst>
                  <a:glow rad="12700">
                    <a:schemeClr val="accent1">
                      <a:alpha val="43000"/>
                    </a:schemeClr>
                  </a:glow>
                  <a:innerShdw dist="38100" dir="12300000">
                    <a:schemeClr val="tx1">
                      <a:alpha val="34000"/>
                    </a:schemeClr>
                  </a:innerShdw>
                </a:effectLst>
                <a:latin typeface="UTM Cookies" panose="02040603050506020204" pitchFamily="18" charset="0"/>
              </a:rPr>
              <a:t>Name </a:t>
            </a:r>
          </a:p>
        </p:txBody>
      </p:sp>
    </p:spTree>
    <p:extLst>
      <p:ext uri="{BB962C8B-B14F-4D97-AF65-F5344CB8AC3E}">
        <p14:creationId xmlns:p14="http://schemas.microsoft.com/office/powerpoint/2010/main" val="191155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39CA77-03D9-43F9-88A2-2E72585C76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576634-2696-46EE-8E4B-C073B0BBCE13}"/>
              </a:ext>
            </a:extLst>
          </p:cNvPr>
          <p:cNvGrpSpPr/>
          <p:nvPr/>
        </p:nvGrpSpPr>
        <p:grpSpPr>
          <a:xfrm>
            <a:off x="0" y="0"/>
            <a:ext cx="12192002" cy="2457814"/>
            <a:chOff x="-2" y="21535"/>
            <a:chExt cx="12192002" cy="245781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3B1AE1B-A5C3-4071-BE14-C9178C204966}"/>
                </a:ext>
              </a:extLst>
            </p:cNvPr>
            <p:cNvSpPr/>
            <p:nvPr/>
          </p:nvSpPr>
          <p:spPr>
            <a:xfrm>
              <a:off x="-2" y="21535"/>
              <a:ext cx="12192002" cy="1183850"/>
            </a:xfrm>
            <a:prstGeom prst="rect">
              <a:avLst/>
            </a:prstGeom>
            <a:solidFill>
              <a:srgbClr val="ED90A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266CB75-E55B-40A0-9D40-06FC9E2F2900}"/>
                </a:ext>
              </a:extLst>
            </p:cNvPr>
            <p:cNvGrpSpPr/>
            <p:nvPr/>
          </p:nvGrpSpPr>
          <p:grpSpPr>
            <a:xfrm>
              <a:off x="0" y="685247"/>
              <a:ext cx="12192000" cy="1794102"/>
              <a:chOff x="0" y="398081"/>
              <a:chExt cx="12192000" cy="179410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FBCCF4A-53AB-4A10-B95B-870494CB3B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429" b="89938" l="2500" r="98229">
                            <a14:foregroundMark x1="14479" y1="4719" x2="30312" y2="4719"/>
                            <a14:foregroundMark x1="44167" y1="4094" x2="68229" y2="4094"/>
                            <a14:foregroundMark x1="50313" y1="6801" x2="47292" y2="13185"/>
                            <a14:foregroundMark x1="7396" y1="4650" x2="2604" y2="10479"/>
                            <a14:foregroundMark x1="16458" y1="6940" x2="16667" y2="13949"/>
                            <a14:foregroundMark x1="8958" y1="4650" x2="44792" y2="3956"/>
                            <a14:foregroundMark x1="31042" y1="6037" x2="47292" y2="5899"/>
                            <a14:foregroundMark x1="47292" y1="5899" x2="60521" y2="5899"/>
                            <a14:foregroundMark x1="55937" y1="7703" x2="83438" y2="7564"/>
                            <a14:foregroundMark x1="68438" y1="6801" x2="66250" y2="16933"/>
                            <a14:foregroundMark x1="84167" y1="2429" x2="91354" y2="11381"/>
                            <a14:foregroundMark x1="96667" y1="6176" x2="98229" y2="15614"/>
                            <a14:backgroundMark x1="54896" y1="57529" x2="45000" y2="68147"/>
                            <a14:backgroundMark x1="45000" y1="68147" x2="46146" y2="61069"/>
                            <a14:backgroundMark x1="46146" y1="61069" x2="50313" y2="55101"/>
                            <a14:backgroundMark x1="49896" y1="72935" x2="59167" y2="77724"/>
                            <a14:backgroundMark x1="54896" y1="64261" x2="46875" y2="77793"/>
                            <a14:backgroundMark x1="46875" y1="64469" x2="42813" y2="68841"/>
                            <a14:backgroundMark x1="55729" y1="68841" x2="61458" y2="67037"/>
                            <a14:backgroundMark x1="56667" y1="68980" x2="60313" y2="67939"/>
                            <a14:backgroundMark x1="62083" y1="67661" x2="60521" y2="69327"/>
                            <a14:backgroundMark x1="46458" y1="64469" x2="55521" y2="61416"/>
                            <a14:backgroundMark x1="37083" y1="57807" x2="66146" y2="58987"/>
                            <a14:backgroundMark x1="32604" y1="41568" x2="57813" y2="39209"/>
                            <a14:backgroundMark x1="57813" y1="39209" x2="31667" y2="34837"/>
                            <a14:backgroundMark x1="31667" y1="34837" x2="55208" y2="39417"/>
                            <a14:backgroundMark x1="55208" y1="39417" x2="53854" y2="46981"/>
                            <a14:backgroundMark x1="53854" y1="46981" x2="55937" y2="464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3846"/>
              <a:stretch/>
            </p:blipFill>
            <p:spPr>
              <a:xfrm>
                <a:off x="0" y="398081"/>
                <a:ext cx="4568827" cy="1793631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C2520CE9-A976-4D29-8BC7-F9B8E7BF9D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429" b="89938" l="2500" r="98229">
                            <a14:foregroundMark x1="14479" y1="4719" x2="30312" y2="4719"/>
                            <a14:foregroundMark x1="44167" y1="4094" x2="68229" y2="4094"/>
                            <a14:foregroundMark x1="50313" y1="6801" x2="47292" y2="13185"/>
                            <a14:foregroundMark x1="7396" y1="4650" x2="2604" y2="10479"/>
                            <a14:foregroundMark x1="16458" y1="6940" x2="16667" y2="13949"/>
                            <a14:foregroundMark x1="8958" y1="4650" x2="44792" y2="3956"/>
                            <a14:foregroundMark x1="31042" y1="6037" x2="47292" y2="5899"/>
                            <a14:foregroundMark x1="47292" y1="5899" x2="60521" y2="5899"/>
                            <a14:foregroundMark x1="55937" y1="7703" x2="83438" y2="7564"/>
                            <a14:foregroundMark x1="68438" y1="6801" x2="66250" y2="16933"/>
                            <a14:foregroundMark x1="84167" y1="2429" x2="91354" y2="11381"/>
                            <a14:foregroundMark x1="96667" y1="6176" x2="98229" y2="15614"/>
                            <a14:backgroundMark x1="54896" y1="57529" x2="45000" y2="68147"/>
                            <a14:backgroundMark x1="45000" y1="68147" x2="46146" y2="61069"/>
                            <a14:backgroundMark x1="46146" y1="61069" x2="50313" y2="55101"/>
                            <a14:backgroundMark x1="49896" y1="72935" x2="59167" y2="77724"/>
                            <a14:backgroundMark x1="54896" y1="64261" x2="46875" y2="77793"/>
                            <a14:backgroundMark x1="46875" y1="64469" x2="42813" y2="68841"/>
                            <a14:backgroundMark x1="55729" y1="68841" x2="61458" y2="67037"/>
                            <a14:backgroundMark x1="56667" y1="68980" x2="60313" y2="67939"/>
                            <a14:backgroundMark x1="62083" y1="67661" x2="60521" y2="69327"/>
                            <a14:backgroundMark x1="46458" y1="64469" x2="55521" y2="61416"/>
                            <a14:backgroundMark x1="37083" y1="57807" x2="66146" y2="58987"/>
                            <a14:backgroundMark x1="32604" y1="41568" x2="57813" y2="39209"/>
                            <a14:backgroundMark x1="57813" y1="39209" x2="31667" y2="34837"/>
                            <a14:backgroundMark x1="31667" y1="34837" x2="55208" y2="39417"/>
                            <a14:backgroundMark x1="55208" y1="39417" x2="53854" y2="46981"/>
                            <a14:backgroundMark x1="53854" y1="46981" x2="55937" y2="464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3846"/>
              <a:stretch/>
            </p:blipFill>
            <p:spPr>
              <a:xfrm>
                <a:off x="4568827" y="398082"/>
                <a:ext cx="4568827" cy="1793631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A3C08CC-C381-4207-8688-D7AA23B26A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429" b="89938" l="2500" r="98229">
                            <a14:foregroundMark x1="14479" y1="4719" x2="30312" y2="4719"/>
                            <a14:foregroundMark x1="44167" y1="4094" x2="68229" y2="4094"/>
                            <a14:foregroundMark x1="50313" y1="6801" x2="47292" y2="13185"/>
                            <a14:foregroundMark x1="7396" y1="4650" x2="2604" y2="10479"/>
                            <a14:foregroundMark x1="16458" y1="6940" x2="16667" y2="13949"/>
                            <a14:foregroundMark x1="8958" y1="4650" x2="44792" y2="3956"/>
                            <a14:foregroundMark x1="31042" y1="6037" x2="47292" y2="5899"/>
                            <a14:foregroundMark x1="47292" y1="5899" x2="60521" y2="5899"/>
                            <a14:foregroundMark x1="55937" y1="7703" x2="83438" y2="7564"/>
                            <a14:foregroundMark x1="68438" y1="6801" x2="66250" y2="16933"/>
                            <a14:foregroundMark x1="84167" y1="2429" x2="91354" y2="11381"/>
                            <a14:foregroundMark x1="96667" y1="6176" x2="98229" y2="15614"/>
                            <a14:backgroundMark x1="54896" y1="57529" x2="45000" y2="68147"/>
                            <a14:backgroundMark x1="45000" y1="68147" x2="46146" y2="61069"/>
                            <a14:backgroundMark x1="46146" y1="61069" x2="50313" y2="55101"/>
                            <a14:backgroundMark x1="49896" y1="72935" x2="59167" y2="77724"/>
                            <a14:backgroundMark x1="54896" y1="64261" x2="46875" y2="77793"/>
                            <a14:backgroundMark x1="46875" y1="64469" x2="42813" y2="68841"/>
                            <a14:backgroundMark x1="55729" y1="68841" x2="61458" y2="67037"/>
                            <a14:backgroundMark x1="56667" y1="68980" x2="60313" y2="67939"/>
                            <a14:backgroundMark x1="62083" y1="67661" x2="60521" y2="69327"/>
                            <a14:backgroundMark x1="46458" y1="64469" x2="55521" y2="61416"/>
                            <a14:backgroundMark x1="37083" y1="57807" x2="66146" y2="58987"/>
                            <a14:backgroundMark x1="32604" y1="41568" x2="57813" y2="39209"/>
                            <a14:backgroundMark x1="57813" y1="39209" x2="31667" y2="34837"/>
                            <a14:backgroundMark x1="31667" y1="34837" x2="55208" y2="39417"/>
                            <a14:backgroundMark x1="55208" y1="39417" x2="53854" y2="46981"/>
                            <a14:backgroundMark x1="53854" y1="46981" x2="55937" y2="464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3148" b="73846"/>
              <a:stretch/>
            </p:blipFill>
            <p:spPr>
              <a:xfrm>
                <a:off x="9137654" y="398552"/>
                <a:ext cx="3054346" cy="1793631"/>
              </a:xfrm>
              <a:prstGeom prst="rect">
                <a:avLst/>
              </a:prstGeom>
            </p:spPr>
          </p:pic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11FE9A9-8540-4410-8F89-1AD553404AAA}"/>
              </a:ext>
            </a:extLst>
          </p:cNvPr>
          <p:cNvSpPr txBox="1"/>
          <p:nvPr/>
        </p:nvSpPr>
        <p:spPr>
          <a:xfrm>
            <a:off x="3686175" y="3121055"/>
            <a:ext cx="4819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>
                <a:solidFill>
                  <a:srgbClr val="F17D92"/>
                </a:solidFill>
                <a:latin typeface="Lobster" panose="00000500000000000000" pitchFamily="2" charset="0"/>
              </a:rPr>
              <a:t>Nội dung 4</a:t>
            </a:r>
            <a:endParaRPr lang="vi-VN" sz="7200">
              <a:solidFill>
                <a:srgbClr val="F17D92"/>
              </a:solidFill>
              <a:latin typeface="Lobster" panose="00000500000000000000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36D8727-595B-43C5-9E0B-0797DE948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539" y="68327"/>
            <a:ext cx="2548911" cy="103485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012AFD5-5FE4-48B5-8096-CCAB46F868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36" b="91242" l="10000" r="90000">
                        <a14:foregroundMark x1="34750" y1="91401" x2="34750" y2="91401"/>
                        <a14:foregroundMark x1="83417" y1="9236" x2="83417" y2="9236"/>
                        <a14:foregroundMark x1="54000" y1="56688" x2="54000" y2="56688"/>
                        <a14:foregroundMark x1="53833" y1="64331" x2="54750" y2="622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156" t="4547" r="10489"/>
          <a:stretch/>
        </p:blipFill>
        <p:spPr>
          <a:xfrm rot="20937379">
            <a:off x="1905905" y="399011"/>
            <a:ext cx="749291" cy="73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0189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5B841E-D23F-4455-B7D7-870C58A1C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9AC0EAD-F0A8-4475-9664-28DADCBEC056}"/>
              </a:ext>
            </a:extLst>
          </p:cNvPr>
          <p:cNvSpPr/>
          <p:nvPr/>
        </p:nvSpPr>
        <p:spPr>
          <a:xfrm>
            <a:off x="12192000" y="6056657"/>
            <a:ext cx="12192000" cy="274320"/>
          </a:xfrm>
          <a:prstGeom prst="rect">
            <a:avLst/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7D29B57-7ED9-48D2-B849-B96C554D4C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73" b="99682" l="10000" r="90000">
                        <a14:foregroundMark x1="42500" y1="50000" x2="50000" y2="57643"/>
                        <a14:foregroundMark x1="67692" y1="57962" x2="69808" y2="78662"/>
                        <a14:foregroundMark x1="69808" y1="78662" x2="69808" y2="78662"/>
                        <a14:foregroundMark x1="69038" y1="86943" x2="69231" y2="95223"/>
                        <a14:foregroundMark x1="51346" y1="95860" x2="51346" y2="95860"/>
                        <a14:foregroundMark x1="37885" y1="89490" x2="40192" y2="98408"/>
                        <a14:foregroundMark x1="36538" y1="89172" x2="37885" y2="92675"/>
                        <a14:foregroundMark x1="35192" y1="88217" x2="37500" y2="93631"/>
                        <a14:foregroundMark x1="69808" y1="69745" x2="71346" y2="82803"/>
                        <a14:foregroundMark x1="68077" y1="64013" x2="72500" y2="96178"/>
                        <a14:foregroundMark x1="70577" y1="89490" x2="71731" y2="99682"/>
                        <a14:foregroundMark x1="70962" y1="74522" x2="71731" y2="88535"/>
                        <a14:foregroundMark x1="72692" y1="93631" x2="72885" y2="990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497" t="7128" r="19836"/>
          <a:stretch/>
        </p:blipFill>
        <p:spPr>
          <a:xfrm>
            <a:off x="12048504" y="5064369"/>
            <a:ext cx="1972296" cy="179363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AFE3C2C-E5E1-4341-853A-50FB1910E970}"/>
              </a:ext>
            </a:extLst>
          </p:cNvPr>
          <p:cNvGrpSpPr/>
          <p:nvPr/>
        </p:nvGrpSpPr>
        <p:grpSpPr>
          <a:xfrm>
            <a:off x="-2" y="-7070846"/>
            <a:ext cx="12192002" cy="9315815"/>
            <a:chOff x="-2" y="-1"/>
            <a:chExt cx="12192002" cy="931581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3901A8B-0D95-410E-8424-B7F4625EB4E8}"/>
                </a:ext>
              </a:extLst>
            </p:cNvPr>
            <p:cNvGrpSpPr/>
            <p:nvPr/>
          </p:nvGrpSpPr>
          <p:grpSpPr>
            <a:xfrm>
              <a:off x="-2" y="6858000"/>
              <a:ext cx="12192002" cy="2457814"/>
              <a:chOff x="-2" y="21535"/>
              <a:chExt cx="12192002" cy="2457814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6258DCD-D7E6-45A7-9A17-FBE762BBB642}"/>
                  </a:ext>
                </a:extLst>
              </p:cNvPr>
              <p:cNvSpPr/>
              <p:nvPr/>
            </p:nvSpPr>
            <p:spPr>
              <a:xfrm>
                <a:off x="-2" y="21535"/>
                <a:ext cx="12192002" cy="1183850"/>
              </a:xfrm>
              <a:prstGeom prst="rect">
                <a:avLst/>
              </a:prstGeom>
              <a:solidFill>
                <a:srgbClr val="ED9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88890DC1-4C41-4037-8E5E-9CC264974FB7}"/>
                  </a:ext>
                </a:extLst>
              </p:cNvPr>
              <p:cNvGrpSpPr/>
              <p:nvPr/>
            </p:nvGrpSpPr>
            <p:grpSpPr>
              <a:xfrm>
                <a:off x="0" y="685247"/>
                <a:ext cx="12192000" cy="1794102"/>
                <a:chOff x="0" y="398081"/>
                <a:chExt cx="12192000" cy="1794102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EC0EBBFB-11D6-48D3-82ED-4D1D1D4092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429" b="89938" l="2500" r="98229">
                              <a14:foregroundMark x1="14479" y1="4719" x2="30312" y2="4719"/>
                              <a14:foregroundMark x1="44167" y1="4094" x2="68229" y2="4094"/>
                              <a14:foregroundMark x1="50313" y1="6801" x2="47292" y2="13185"/>
                              <a14:foregroundMark x1="7396" y1="4650" x2="2604" y2="10479"/>
                              <a14:foregroundMark x1="16458" y1="6940" x2="16667" y2="13949"/>
                              <a14:foregroundMark x1="8958" y1="4650" x2="44792" y2="3956"/>
                              <a14:foregroundMark x1="31042" y1="6037" x2="47292" y2="5899"/>
                              <a14:foregroundMark x1="47292" y1="5899" x2="60521" y2="5899"/>
                              <a14:foregroundMark x1="55937" y1="7703" x2="83438" y2="7564"/>
                              <a14:foregroundMark x1="68438" y1="6801" x2="66250" y2="16933"/>
                              <a14:foregroundMark x1="84167" y1="2429" x2="91354" y2="11381"/>
                              <a14:foregroundMark x1="96667" y1="6176" x2="98229" y2="15614"/>
                              <a14:backgroundMark x1="54896" y1="57529" x2="45000" y2="68147"/>
                              <a14:backgroundMark x1="45000" y1="68147" x2="46146" y2="61069"/>
                              <a14:backgroundMark x1="46146" y1="61069" x2="50313" y2="55101"/>
                              <a14:backgroundMark x1="49896" y1="72935" x2="59167" y2="77724"/>
                              <a14:backgroundMark x1="54896" y1="64261" x2="46875" y2="77793"/>
                              <a14:backgroundMark x1="46875" y1="64469" x2="42813" y2="68841"/>
                              <a14:backgroundMark x1="55729" y1="68841" x2="61458" y2="67037"/>
                              <a14:backgroundMark x1="56667" y1="68980" x2="60313" y2="67939"/>
                              <a14:backgroundMark x1="62083" y1="67661" x2="60521" y2="69327"/>
                              <a14:backgroundMark x1="46458" y1="64469" x2="55521" y2="61416"/>
                              <a14:backgroundMark x1="37083" y1="57807" x2="66146" y2="58987"/>
                              <a14:backgroundMark x1="32604" y1="41568" x2="57813" y2="39209"/>
                              <a14:backgroundMark x1="57813" y1="39209" x2="31667" y2="34837"/>
                              <a14:backgroundMark x1="31667" y1="34837" x2="55208" y2="39417"/>
                              <a14:backgroundMark x1="55208" y1="39417" x2="53854" y2="46981"/>
                              <a14:backgroundMark x1="53854" y1="46981" x2="55937" y2="4642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3846"/>
                <a:stretch/>
              </p:blipFill>
              <p:spPr>
                <a:xfrm>
                  <a:off x="0" y="398081"/>
                  <a:ext cx="4568827" cy="1793631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9AD9B0C4-50C1-456B-AFAF-578BC91C3C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429" b="89938" l="2500" r="98229">
                              <a14:foregroundMark x1="14479" y1="4719" x2="30312" y2="4719"/>
                              <a14:foregroundMark x1="44167" y1="4094" x2="68229" y2="4094"/>
                              <a14:foregroundMark x1="50313" y1="6801" x2="47292" y2="13185"/>
                              <a14:foregroundMark x1="7396" y1="4650" x2="2604" y2="10479"/>
                              <a14:foregroundMark x1="16458" y1="6940" x2="16667" y2="13949"/>
                              <a14:foregroundMark x1="8958" y1="4650" x2="44792" y2="3956"/>
                              <a14:foregroundMark x1="31042" y1="6037" x2="47292" y2="5899"/>
                              <a14:foregroundMark x1="47292" y1="5899" x2="60521" y2="5899"/>
                              <a14:foregroundMark x1="55937" y1="7703" x2="83438" y2="7564"/>
                              <a14:foregroundMark x1="68438" y1="6801" x2="66250" y2="16933"/>
                              <a14:foregroundMark x1="84167" y1="2429" x2="91354" y2="11381"/>
                              <a14:foregroundMark x1="96667" y1="6176" x2="98229" y2="15614"/>
                              <a14:backgroundMark x1="54896" y1="57529" x2="45000" y2="68147"/>
                              <a14:backgroundMark x1="45000" y1="68147" x2="46146" y2="61069"/>
                              <a14:backgroundMark x1="46146" y1="61069" x2="50313" y2="55101"/>
                              <a14:backgroundMark x1="49896" y1="72935" x2="59167" y2="77724"/>
                              <a14:backgroundMark x1="54896" y1="64261" x2="46875" y2="77793"/>
                              <a14:backgroundMark x1="46875" y1="64469" x2="42813" y2="68841"/>
                              <a14:backgroundMark x1="55729" y1="68841" x2="61458" y2="67037"/>
                              <a14:backgroundMark x1="56667" y1="68980" x2="60313" y2="67939"/>
                              <a14:backgroundMark x1="62083" y1="67661" x2="60521" y2="69327"/>
                              <a14:backgroundMark x1="46458" y1="64469" x2="55521" y2="61416"/>
                              <a14:backgroundMark x1="37083" y1="57807" x2="66146" y2="58987"/>
                              <a14:backgroundMark x1="32604" y1="41568" x2="57813" y2="39209"/>
                              <a14:backgroundMark x1="57813" y1="39209" x2="31667" y2="34837"/>
                              <a14:backgroundMark x1="31667" y1="34837" x2="55208" y2="39417"/>
                              <a14:backgroundMark x1="55208" y1="39417" x2="53854" y2="46981"/>
                              <a14:backgroundMark x1="53854" y1="46981" x2="55937" y2="4642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3846"/>
                <a:stretch/>
              </p:blipFill>
              <p:spPr>
                <a:xfrm>
                  <a:off x="4568827" y="398082"/>
                  <a:ext cx="4568827" cy="1793631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93724922-4F91-4EAA-A336-4DA24D7E0E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429" b="89938" l="2500" r="98229">
                              <a14:foregroundMark x1="14479" y1="4719" x2="30312" y2="4719"/>
                              <a14:foregroundMark x1="44167" y1="4094" x2="68229" y2="4094"/>
                              <a14:foregroundMark x1="50313" y1="6801" x2="47292" y2="13185"/>
                              <a14:foregroundMark x1="7396" y1="4650" x2="2604" y2="10479"/>
                              <a14:foregroundMark x1="16458" y1="6940" x2="16667" y2="13949"/>
                              <a14:foregroundMark x1="8958" y1="4650" x2="44792" y2="3956"/>
                              <a14:foregroundMark x1="31042" y1="6037" x2="47292" y2="5899"/>
                              <a14:foregroundMark x1="47292" y1="5899" x2="60521" y2="5899"/>
                              <a14:foregroundMark x1="55937" y1="7703" x2="83438" y2="7564"/>
                              <a14:foregroundMark x1="68438" y1="6801" x2="66250" y2="16933"/>
                              <a14:foregroundMark x1="84167" y1="2429" x2="91354" y2="11381"/>
                              <a14:foregroundMark x1="96667" y1="6176" x2="98229" y2="15614"/>
                              <a14:backgroundMark x1="54896" y1="57529" x2="45000" y2="68147"/>
                              <a14:backgroundMark x1="45000" y1="68147" x2="46146" y2="61069"/>
                              <a14:backgroundMark x1="46146" y1="61069" x2="50313" y2="55101"/>
                              <a14:backgroundMark x1="49896" y1="72935" x2="59167" y2="77724"/>
                              <a14:backgroundMark x1="54896" y1="64261" x2="46875" y2="77793"/>
                              <a14:backgroundMark x1="46875" y1="64469" x2="42813" y2="68841"/>
                              <a14:backgroundMark x1="55729" y1="68841" x2="61458" y2="67037"/>
                              <a14:backgroundMark x1="56667" y1="68980" x2="60313" y2="67939"/>
                              <a14:backgroundMark x1="62083" y1="67661" x2="60521" y2="69327"/>
                              <a14:backgroundMark x1="46458" y1="64469" x2="55521" y2="61416"/>
                              <a14:backgroundMark x1="37083" y1="57807" x2="66146" y2="58987"/>
                              <a14:backgroundMark x1="32604" y1="41568" x2="57813" y2="39209"/>
                              <a14:backgroundMark x1="57813" y1="39209" x2="31667" y2="34837"/>
                              <a14:backgroundMark x1="31667" y1="34837" x2="55208" y2="39417"/>
                              <a14:backgroundMark x1="55208" y1="39417" x2="53854" y2="46981"/>
                              <a14:backgroundMark x1="53854" y1="46981" x2="55937" y2="4642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3148" b="73846"/>
                <a:stretch/>
              </p:blipFill>
              <p:spPr>
                <a:xfrm>
                  <a:off x="9137654" y="398552"/>
                  <a:ext cx="3054346" cy="1793631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E6824D2-3DCD-4BA4-8E9A-30D1903B7D59}"/>
                </a:ext>
              </a:extLst>
            </p:cNvPr>
            <p:cNvSpPr/>
            <p:nvPr/>
          </p:nvSpPr>
          <p:spPr>
            <a:xfrm>
              <a:off x="0" y="-1"/>
              <a:ext cx="12192000" cy="6858001"/>
            </a:xfrm>
            <a:prstGeom prst="rect">
              <a:avLst/>
            </a:prstGeom>
            <a:solidFill>
              <a:srgbClr val="EE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035DD7C-321E-47A1-B385-7E9D4563F1E8}"/>
              </a:ext>
            </a:extLst>
          </p:cNvPr>
          <p:cNvSpPr txBox="1"/>
          <p:nvPr/>
        </p:nvSpPr>
        <p:spPr>
          <a:xfrm>
            <a:off x="3435352" y="222756"/>
            <a:ext cx="4819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Lobster" panose="00000500000000000000" pitchFamily="2" charset="0"/>
              </a:rPr>
              <a:t>Nội dung 4</a:t>
            </a:r>
            <a:endParaRPr lang="vi-VN" sz="5400">
              <a:latin typeface="Lobster" panose="00000500000000000000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3275D07-4F5A-4740-886D-274874F7D2F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4971" y="222756"/>
            <a:ext cx="2548911" cy="103485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E20D5D3-1E76-4BD2-849E-49F5C75D5EC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236" b="91242" l="10000" r="90000">
                        <a14:foregroundMark x1="34750" y1="91401" x2="34750" y2="91401"/>
                        <a14:foregroundMark x1="83417" y1="9236" x2="83417" y2="9236"/>
                        <a14:foregroundMark x1="54000" y1="56688" x2="54000" y2="56688"/>
                        <a14:foregroundMark x1="53833" y1="64331" x2="54750" y2="622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156" t="4547" r="10489"/>
          <a:stretch/>
        </p:blipFill>
        <p:spPr>
          <a:xfrm rot="20937379">
            <a:off x="1739953" y="547271"/>
            <a:ext cx="749291" cy="73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76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40741E-7 L -1 0.00023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96296E-6 L -0.13333 0.00093 " pathEditMode="relative" rAng="0" ptsTypes="AA">
                                      <p:cBhvr>
                                        <p:cTn id="8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67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5B841E-D23F-4455-B7D7-870C58A1C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9AC0EAD-F0A8-4475-9664-28DADCBEC056}"/>
              </a:ext>
            </a:extLst>
          </p:cNvPr>
          <p:cNvSpPr/>
          <p:nvPr/>
        </p:nvSpPr>
        <p:spPr>
          <a:xfrm>
            <a:off x="12192000" y="6056657"/>
            <a:ext cx="12192000" cy="274320"/>
          </a:xfrm>
          <a:prstGeom prst="rect">
            <a:avLst/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7D29B57-7ED9-48D2-B849-B96C554D4C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73" b="99682" l="10000" r="90000">
                        <a14:foregroundMark x1="42500" y1="50000" x2="50000" y2="57643"/>
                        <a14:foregroundMark x1="67692" y1="57962" x2="69808" y2="78662"/>
                        <a14:foregroundMark x1="69808" y1="78662" x2="69808" y2="78662"/>
                        <a14:foregroundMark x1="69038" y1="86943" x2="69231" y2="95223"/>
                        <a14:foregroundMark x1="51346" y1="95860" x2="51346" y2="95860"/>
                        <a14:foregroundMark x1="37885" y1="89490" x2="40192" y2="98408"/>
                        <a14:foregroundMark x1="36538" y1="89172" x2="37885" y2="92675"/>
                        <a14:foregroundMark x1="35192" y1="88217" x2="37500" y2="93631"/>
                        <a14:foregroundMark x1="69808" y1="69745" x2="71346" y2="82803"/>
                        <a14:foregroundMark x1="68077" y1="64013" x2="72500" y2="96178"/>
                        <a14:foregroundMark x1="70577" y1="89490" x2="71731" y2="99682"/>
                        <a14:foregroundMark x1="70962" y1="74522" x2="71731" y2="88535"/>
                        <a14:foregroundMark x1="72692" y1="93631" x2="72885" y2="990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497" t="7128" r="19836"/>
          <a:stretch/>
        </p:blipFill>
        <p:spPr>
          <a:xfrm>
            <a:off x="12048504" y="5064369"/>
            <a:ext cx="1972296" cy="179363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A1A9DF7-5F46-4DD0-AC32-544FD74AE324}"/>
              </a:ext>
            </a:extLst>
          </p:cNvPr>
          <p:cNvGrpSpPr/>
          <p:nvPr/>
        </p:nvGrpSpPr>
        <p:grpSpPr>
          <a:xfrm>
            <a:off x="0" y="-101601"/>
            <a:ext cx="12192002" cy="9315815"/>
            <a:chOff x="-2" y="-1"/>
            <a:chExt cx="12192002" cy="931581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8D95E55-D955-4515-A29E-E84B9B9A9E1C}"/>
                </a:ext>
              </a:extLst>
            </p:cNvPr>
            <p:cNvGrpSpPr/>
            <p:nvPr/>
          </p:nvGrpSpPr>
          <p:grpSpPr>
            <a:xfrm>
              <a:off x="-2" y="6858000"/>
              <a:ext cx="12192002" cy="2457814"/>
              <a:chOff x="-2" y="21535"/>
              <a:chExt cx="12192002" cy="2457814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E148040-63E3-4895-8C2B-DC267DEB78F9}"/>
                  </a:ext>
                </a:extLst>
              </p:cNvPr>
              <p:cNvSpPr/>
              <p:nvPr/>
            </p:nvSpPr>
            <p:spPr>
              <a:xfrm>
                <a:off x="-2" y="21535"/>
                <a:ext cx="12192002" cy="1183850"/>
              </a:xfrm>
              <a:prstGeom prst="rect">
                <a:avLst/>
              </a:prstGeom>
              <a:solidFill>
                <a:srgbClr val="ED9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F011BB3A-3C97-47FD-989B-B360851F2B74}"/>
                  </a:ext>
                </a:extLst>
              </p:cNvPr>
              <p:cNvGrpSpPr/>
              <p:nvPr/>
            </p:nvGrpSpPr>
            <p:grpSpPr>
              <a:xfrm>
                <a:off x="0" y="685247"/>
                <a:ext cx="12192000" cy="1794102"/>
                <a:chOff x="0" y="398081"/>
                <a:chExt cx="12192000" cy="1794102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D8127647-DBD1-4EAD-B48D-AD32B93AED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429" b="89938" l="2500" r="98229">
                              <a14:foregroundMark x1="14479" y1="4719" x2="30312" y2="4719"/>
                              <a14:foregroundMark x1="44167" y1="4094" x2="68229" y2="4094"/>
                              <a14:foregroundMark x1="50313" y1="6801" x2="47292" y2="13185"/>
                              <a14:foregroundMark x1="7396" y1="4650" x2="2604" y2="10479"/>
                              <a14:foregroundMark x1="16458" y1="6940" x2="16667" y2="13949"/>
                              <a14:foregroundMark x1="8958" y1="4650" x2="44792" y2="3956"/>
                              <a14:foregroundMark x1="31042" y1="6037" x2="47292" y2="5899"/>
                              <a14:foregroundMark x1="47292" y1="5899" x2="60521" y2="5899"/>
                              <a14:foregroundMark x1="55937" y1="7703" x2="83438" y2="7564"/>
                              <a14:foregroundMark x1="68438" y1="6801" x2="66250" y2="16933"/>
                              <a14:foregroundMark x1="84167" y1="2429" x2="91354" y2="11381"/>
                              <a14:foregroundMark x1="96667" y1="6176" x2="98229" y2="15614"/>
                              <a14:backgroundMark x1="54896" y1="57529" x2="45000" y2="68147"/>
                              <a14:backgroundMark x1="45000" y1="68147" x2="46146" y2="61069"/>
                              <a14:backgroundMark x1="46146" y1="61069" x2="50313" y2="55101"/>
                              <a14:backgroundMark x1="49896" y1="72935" x2="59167" y2="77724"/>
                              <a14:backgroundMark x1="54896" y1="64261" x2="46875" y2="77793"/>
                              <a14:backgroundMark x1="46875" y1="64469" x2="42813" y2="68841"/>
                              <a14:backgroundMark x1="55729" y1="68841" x2="61458" y2="67037"/>
                              <a14:backgroundMark x1="56667" y1="68980" x2="60313" y2="67939"/>
                              <a14:backgroundMark x1="62083" y1="67661" x2="60521" y2="69327"/>
                              <a14:backgroundMark x1="46458" y1="64469" x2="55521" y2="61416"/>
                              <a14:backgroundMark x1="37083" y1="57807" x2="66146" y2="58987"/>
                              <a14:backgroundMark x1="32604" y1="41568" x2="57813" y2="39209"/>
                              <a14:backgroundMark x1="57813" y1="39209" x2="31667" y2="34837"/>
                              <a14:backgroundMark x1="31667" y1="34837" x2="55208" y2="39417"/>
                              <a14:backgroundMark x1="55208" y1="39417" x2="53854" y2="46981"/>
                              <a14:backgroundMark x1="53854" y1="46981" x2="55937" y2="4642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3846"/>
                <a:stretch/>
              </p:blipFill>
              <p:spPr>
                <a:xfrm>
                  <a:off x="0" y="398081"/>
                  <a:ext cx="4568827" cy="1793631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13F2F948-A96B-467D-95D8-94E86D78E1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429" b="89938" l="2500" r="98229">
                              <a14:foregroundMark x1="14479" y1="4719" x2="30312" y2="4719"/>
                              <a14:foregroundMark x1="44167" y1="4094" x2="68229" y2="4094"/>
                              <a14:foregroundMark x1="50313" y1="6801" x2="47292" y2="13185"/>
                              <a14:foregroundMark x1="7396" y1="4650" x2="2604" y2="10479"/>
                              <a14:foregroundMark x1="16458" y1="6940" x2="16667" y2="13949"/>
                              <a14:foregroundMark x1="8958" y1="4650" x2="44792" y2="3956"/>
                              <a14:foregroundMark x1="31042" y1="6037" x2="47292" y2="5899"/>
                              <a14:foregroundMark x1="47292" y1="5899" x2="60521" y2="5899"/>
                              <a14:foregroundMark x1="55937" y1="7703" x2="83438" y2="7564"/>
                              <a14:foregroundMark x1="68438" y1="6801" x2="66250" y2="16933"/>
                              <a14:foregroundMark x1="84167" y1="2429" x2="91354" y2="11381"/>
                              <a14:foregroundMark x1="96667" y1="6176" x2="98229" y2="15614"/>
                              <a14:backgroundMark x1="54896" y1="57529" x2="45000" y2="68147"/>
                              <a14:backgroundMark x1="45000" y1="68147" x2="46146" y2="61069"/>
                              <a14:backgroundMark x1="46146" y1="61069" x2="50313" y2="55101"/>
                              <a14:backgroundMark x1="49896" y1="72935" x2="59167" y2="77724"/>
                              <a14:backgroundMark x1="54896" y1="64261" x2="46875" y2="77793"/>
                              <a14:backgroundMark x1="46875" y1="64469" x2="42813" y2="68841"/>
                              <a14:backgroundMark x1="55729" y1="68841" x2="61458" y2="67037"/>
                              <a14:backgroundMark x1="56667" y1="68980" x2="60313" y2="67939"/>
                              <a14:backgroundMark x1="62083" y1="67661" x2="60521" y2="69327"/>
                              <a14:backgroundMark x1="46458" y1="64469" x2="55521" y2="61416"/>
                              <a14:backgroundMark x1="37083" y1="57807" x2="66146" y2="58987"/>
                              <a14:backgroundMark x1="32604" y1="41568" x2="57813" y2="39209"/>
                              <a14:backgroundMark x1="57813" y1="39209" x2="31667" y2="34837"/>
                              <a14:backgroundMark x1="31667" y1="34837" x2="55208" y2="39417"/>
                              <a14:backgroundMark x1="55208" y1="39417" x2="53854" y2="46981"/>
                              <a14:backgroundMark x1="53854" y1="46981" x2="55937" y2="4642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3846"/>
                <a:stretch/>
              </p:blipFill>
              <p:spPr>
                <a:xfrm>
                  <a:off x="4568827" y="398082"/>
                  <a:ext cx="4568827" cy="1793631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90914513-7306-4123-94B0-29D05357F8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429" b="89938" l="2500" r="98229">
                              <a14:foregroundMark x1="14479" y1="4719" x2="30312" y2="4719"/>
                              <a14:foregroundMark x1="44167" y1="4094" x2="68229" y2="4094"/>
                              <a14:foregroundMark x1="50313" y1="6801" x2="47292" y2="13185"/>
                              <a14:foregroundMark x1="7396" y1="4650" x2="2604" y2="10479"/>
                              <a14:foregroundMark x1="16458" y1="6940" x2="16667" y2="13949"/>
                              <a14:foregroundMark x1="8958" y1="4650" x2="44792" y2="3956"/>
                              <a14:foregroundMark x1="31042" y1="6037" x2="47292" y2="5899"/>
                              <a14:foregroundMark x1="47292" y1="5899" x2="60521" y2="5899"/>
                              <a14:foregroundMark x1="55937" y1="7703" x2="83438" y2="7564"/>
                              <a14:foregroundMark x1="68438" y1="6801" x2="66250" y2="16933"/>
                              <a14:foregroundMark x1="84167" y1="2429" x2="91354" y2="11381"/>
                              <a14:foregroundMark x1="96667" y1="6176" x2="98229" y2="15614"/>
                              <a14:backgroundMark x1="54896" y1="57529" x2="45000" y2="68147"/>
                              <a14:backgroundMark x1="45000" y1="68147" x2="46146" y2="61069"/>
                              <a14:backgroundMark x1="46146" y1="61069" x2="50313" y2="55101"/>
                              <a14:backgroundMark x1="49896" y1="72935" x2="59167" y2="77724"/>
                              <a14:backgroundMark x1="54896" y1="64261" x2="46875" y2="77793"/>
                              <a14:backgroundMark x1="46875" y1="64469" x2="42813" y2="68841"/>
                              <a14:backgroundMark x1="55729" y1="68841" x2="61458" y2="67037"/>
                              <a14:backgroundMark x1="56667" y1="68980" x2="60313" y2="67939"/>
                              <a14:backgroundMark x1="62083" y1="67661" x2="60521" y2="69327"/>
                              <a14:backgroundMark x1="46458" y1="64469" x2="55521" y2="61416"/>
                              <a14:backgroundMark x1="37083" y1="57807" x2="66146" y2="58987"/>
                              <a14:backgroundMark x1="32604" y1="41568" x2="57813" y2="39209"/>
                              <a14:backgroundMark x1="57813" y1="39209" x2="31667" y2="34837"/>
                              <a14:backgroundMark x1="31667" y1="34837" x2="55208" y2="39417"/>
                              <a14:backgroundMark x1="55208" y1="39417" x2="53854" y2="46981"/>
                              <a14:backgroundMark x1="53854" y1="46981" x2="55937" y2="4642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3148" b="73846"/>
                <a:stretch/>
              </p:blipFill>
              <p:spPr>
                <a:xfrm>
                  <a:off x="9137654" y="398552"/>
                  <a:ext cx="3054346" cy="1793631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BDDF69B-AF11-49C8-BEFE-D406ABE65AB1}"/>
                </a:ext>
              </a:extLst>
            </p:cNvPr>
            <p:cNvSpPr/>
            <p:nvPr/>
          </p:nvSpPr>
          <p:spPr>
            <a:xfrm>
              <a:off x="0" y="-1"/>
              <a:ext cx="12192000" cy="6858001"/>
            </a:xfrm>
            <a:prstGeom prst="rect">
              <a:avLst/>
            </a:prstGeom>
            <a:solidFill>
              <a:srgbClr val="EE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9F9723C8-40F3-4C86-BB80-7FDA0C6F4F8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9466" y="8225853"/>
            <a:ext cx="3464111" cy="14064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96A3ADD-2F72-4A72-99B1-20A06556D35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236" b="91242" l="10000" r="90000">
                        <a14:foregroundMark x1="34750" y1="91401" x2="34750" y2="91401"/>
                        <a14:foregroundMark x1="83417" y1="9236" x2="83417" y2="9236"/>
                        <a14:foregroundMark x1="54000" y1="56688" x2="54000" y2="56688"/>
                        <a14:foregroundMark x1="53833" y1="64331" x2="54750" y2="622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156" t="4547" r="10489"/>
          <a:stretch/>
        </p:blipFill>
        <p:spPr>
          <a:xfrm rot="14956723">
            <a:off x="12731755" y="591984"/>
            <a:ext cx="749291" cy="7349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103DAB-E9EB-4966-9736-07477E5B2F57}"/>
              </a:ext>
            </a:extLst>
          </p:cNvPr>
          <p:cNvSpPr txBox="1"/>
          <p:nvPr/>
        </p:nvSpPr>
        <p:spPr>
          <a:xfrm>
            <a:off x="2854325" y="3013501"/>
            <a:ext cx="6483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Keep on Truckin" panose="00000400000000000000" pitchFamily="2" charset="0"/>
              </a:rPr>
              <a:t>Thanks For Watching!</a:t>
            </a:r>
            <a:endParaRPr lang="vi-VN" sz="480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B5DB71-6689-4793-8ABD-20CFD7380A3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6" t="22980" r="3646" b="22033"/>
          <a:stretch/>
        </p:blipFill>
        <p:spPr>
          <a:xfrm>
            <a:off x="5027613" y="3844498"/>
            <a:ext cx="2136773" cy="50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97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4BABAD-92FF-47BD-A695-F928AF7C46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A5A2F9-F995-4755-9161-AE42C3A5F7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48"/>
          <a:stretch/>
        </p:blipFill>
        <p:spPr>
          <a:xfrm>
            <a:off x="-46375" y="-3834921"/>
            <a:ext cx="7793502" cy="45009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AB44747-A7F0-4DC5-893C-7922634816D8}"/>
              </a:ext>
            </a:extLst>
          </p:cNvPr>
          <p:cNvSpPr/>
          <p:nvPr/>
        </p:nvSpPr>
        <p:spPr>
          <a:xfrm>
            <a:off x="-12201525" y="6056875"/>
            <a:ext cx="12192000" cy="440421"/>
          </a:xfrm>
          <a:prstGeom prst="rect">
            <a:avLst/>
          </a:prstGeom>
          <a:solidFill>
            <a:srgbClr val="FF7A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81170D-DF34-421A-9F56-77C9A75577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62" t="20957"/>
          <a:stretch/>
        </p:blipFill>
        <p:spPr>
          <a:xfrm>
            <a:off x="7747127" y="-3835193"/>
            <a:ext cx="4398499" cy="43096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286B2E-6502-48BD-B8C0-CCFA51014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06" b="97642" l="246" r="97294">
                        <a14:foregroundMark x1="32964" y1="33491" x2="36162" y2="45519"/>
                        <a14:foregroundMark x1="33579" y1="32783" x2="37761" y2="47170"/>
                        <a14:foregroundMark x1="30873" y1="26887" x2="30504" y2="32783"/>
                        <a14:foregroundMark x1="28905" y1="26415" x2="29766" y2="24764"/>
                        <a14:foregroundMark x1="30873" y1="24528" x2="34194" y2="24764"/>
                        <a14:foregroundMark x1="33456" y1="24528" x2="35793" y2="29009"/>
                        <a14:foregroundMark x1="27429" y1="38679" x2="29766" y2="45519"/>
                        <a14:foregroundMark x1="20910" y1="32547" x2="19680" y2="39387"/>
                        <a14:foregroundMark x1="13530" y1="38679" x2="11685" y2="51415"/>
                        <a14:foregroundMark x1="9225" y1="47406" x2="10086" y2="50943"/>
                        <a14:foregroundMark x1="7380" y1="42925" x2="9840" y2="50236"/>
                        <a14:foregroundMark x1="7257" y1="42217" x2="12054" y2="37264"/>
                        <a14:foregroundMark x1="9717" y1="35142" x2="13161" y2="29953"/>
                        <a14:foregroundMark x1="11193" y1="26887" x2="10947" y2="27358"/>
                        <a14:foregroundMark x1="11685" y1="21934" x2="12792" y2="20991"/>
                        <a14:foregroundMark x1="15006" y1="18868" x2="15621" y2="18868"/>
                        <a14:foregroundMark x1="15621" y1="17925" x2="13038" y2="19811"/>
                        <a14:foregroundMark x1="10578" y1="24292" x2="10332" y2="25236"/>
                        <a14:foregroundMark x1="5412" y1="42925" x2="4797" y2="46462"/>
                        <a14:foregroundMark x1="4551" y1="46462" x2="4551" y2="46462"/>
                        <a14:foregroundMark x1="1107" y1="44104" x2="1107" y2="44104"/>
                        <a14:foregroundMark x1="36654" y1="41038" x2="39975" y2="52830"/>
                        <a14:foregroundMark x1="33579" y1="28538" x2="35547" y2="31604"/>
                        <a14:foregroundMark x1="35547" y1="26415" x2="36654" y2="28774"/>
                        <a14:foregroundMark x1="36039" y1="27358" x2="36900" y2="30660"/>
                        <a14:foregroundMark x1="33087" y1="22642" x2="33087" y2="21462"/>
                        <a14:foregroundMark x1="17466" y1="17925" x2="17466" y2="17925"/>
                        <a14:foregroundMark x1="18696" y1="18396" x2="19188" y2="18868"/>
                        <a14:foregroundMark x1="19803" y1="20519" x2="22017" y2="26179"/>
                        <a14:foregroundMark x1="21033" y1="21226" x2="22140" y2="24292"/>
                        <a14:foregroundMark x1="18696" y1="18868" x2="20295" y2="21698"/>
                        <a14:foregroundMark x1="19926" y1="20047" x2="19926" y2="20047"/>
                        <a14:foregroundMark x1="16974" y1="18160" x2="16974" y2="18160"/>
                        <a14:foregroundMark x1="17835" y1="17689" x2="20910" y2="21698"/>
                        <a14:foregroundMark x1="26937" y1="30896" x2="27552" y2="29481"/>
                        <a14:foregroundMark x1="29028" y1="28066" x2="30504" y2="25236"/>
                        <a14:foregroundMark x1="24354" y1="29953" x2="28536" y2="22406"/>
                        <a14:foregroundMark x1="27183" y1="26415" x2="32595" y2="25000"/>
                        <a14:foregroundMark x1="32595" y1="25000" x2="32595" y2="25000"/>
                        <a14:foregroundMark x1="18696" y1="78774" x2="13899" y2="89623"/>
                        <a14:foregroundMark x1="13899" y1="89623" x2="13530" y2="89623"/>
                        <a14:foregroundMark x1="9717" y1="58726" x2="11685" y2="73585"/>
                        <a14:foregroundMark x1="8487" y1="73821" x2="6027" y2="95755"/>
                        <a14:foregroundMark x1="6027" y1="95755" x2="6027" y2="95755"/>
                        <a14:foregroundMark x1="57442" y1="74764" x2="69988" y2="97877"/>
                        <a14:foregroundMark x1="69988" y1="97877" x2="69988" y2="97642"/>
                        <a14:foregroundMark x1="66913" y1="42689" x2="71464" y2="61085"/>
                        <a14:foregroundMark x1="76753" y1="53066" x2="85732" y2="78302"/>
                        <a14:foregroundMark x1="86593" y1="45047" x2="90898" y2="78538"/>
                        <a14:foregroundMark x1="91882" y1="77358" x2="91021" y2="90802"/>
                        <a14:foregroundMark x1="81673" y1="91274" x2="73186" y2="86321"/>
                        <a14:foregroundMark x1="69742" y1="34906" x2="71833" y2="53538"/>
                        <a14:foregroundMark x1="46371" y1="43396" x2="50185" y2="33726"/>
                        <a14:foregroundMark x1="50923" y1="31604" x2="54490" y2="27358"/>
                        <a14:foregroundMark x1="55474" y1="34906" x2="61378" y2="41274"/>
                        <a14:foregroundMark x1="68143" y1="28066" x2="71218" y2="26651"/>
                        <a14:foregroundMark x1="62977" y1="32783" x2="65560" y2="29009"/>
                        <a14:foregroundMark x1="66544" y1="26651" x2="68635" y2="24292"/>
                        <a14:foregroundMark x1="69004" y1="23113" x2="69250" y2="23113"/>
                        <a14:foregroundMark x1="70357" y1="22642" x2="70849" y2="23349"/>
                        <a14:foregroundMark x1="72079" y1="22877" x2="72325" y2="23113"/>
                        <a14:foregroundMark x1="91882" y1="59198" x2="93850" y2="71462"/>
                        <a14:foregroundMark x1="92620" y1="58726" x2="94957" y2="66274"/>
                        <a14:foregroundMark x1="93112" y1="57783" x2="97294" y2="70991"/>
                        <a14:foregroundMark x1="97294" y1="70991" x2="97294" y2="70991"/>
                        <a14:foregroundMark x1="95818" y1="80425" x2="95818" y2="88915"/>
                        <a14:foregroundMark x1="92620" y1="54717" x2="95203" y2="61321"/>
                        <a14:foregroundMark x1="91144" y1="52358" x2="93850" y2="57311"/>
                        <a14:foregroundMark x1="94465" y1="54953" x2="95941" y2="60377"/>
                        <a14:foregroundMark x1="95941" y1="58726" x2="96064" y2="59906"/>
                        <a14:foregroundMark x1="78844" y1="36085" x2="78844" y2="36085"/>
                        <a14:foregroundMark x1="78475" y1="34434" x2="78844" y2="36557"/>
                        <a14:foregroundMark x1="79213" y1="33491" x2="79582" y2="34906"/>
                        <a14:foregroundMark x1="79213" y1="32311" x2="79336" y2="36321"/>
                        <a14:foregroundMark x1="51538" y1="30660" x2="53014" y2="27358"/>
                        <a14:foregroundMark x1="53260" y1="26415" x2="56089" y2="25000"/>
                        <a14:foregroundMark x1="73309" y1="23113" x2="73801" y2="240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1525" y="5136101"/>
            <a:ext cx="3301662" cy="1721899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BC7B8B5-4E51-4700-80FC-66B239EED5DC}"/>
              </a:ext>
            </a:extLst>
          </p:cNvPr>
          <p:cNvSpPr/>
          <p:nvPr/>
        </p:nvSpPr>
        <p:spPr>
          <a:xfrm>
            <a:off x="1351087" y="2015305"/>
            <a:ext cx="2126567" cy="2862180"/>
          </a:xfrm>
          <a:prstGeom prst="roundRect">
            <a:avLst>
              <a:gd name="adj" fmla="val 0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1462E7E-2EC5-443E-A5A3-9B17F66D205B}"/>
              </a:ext>
            </a:extLst>
          </p:cNvPr>
          <p:cNvSpPr/>
          <p:nvPr/>
        </p:nvSpPr>
        <p:spPr>
          <a:xfrm>
            <a:off x="3812933" y="2015305"/>
            <a:ext cx="2126567" cy="2862180"/>
          </a:xfrm>
          <a:prstGeom prst="roundRect">
            <a:avLst>
              <a:gd name="adj" fmla="val 0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65B92EE-8E8B-4E15-BBF5-967482680499}"/>
              </a:ext>
            </a:extLst>
          </p:cNvPr>
          <p:cNvSpPr/>
          <p:nvPr/>
        </p:nvSpPr>
        <p:spPr>
          <a:xfrm>
            <a:off x="6274779" y="2013006"/>
            <a:ext cx="2126567" cy="2862180"/>
          </a:xfrm>
          <a:prstGeom prst="roundRect">
            <a:avLst>
              <a:gd name="adj" fmla="val 0"/>
            </a:avLst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9FDDB02-A296-4040-B039-42975481C71B}"/>
              </a:ext>
            </a:extLst>
          </p:cNvPr>
          <p:cNvSpPr/>
          <p:nvPr/>
        </p:nvSpPr>
        <p:spPr>
          <a:xfrm>
            <a:off x="8736625" y="2013006"/>
            <a:ext cx="2126567" cy="2862180"/>
          </a:xfrm>
          <a:prstGeom prst="roundRect">
            <a:avLst>
              <a:gd name="adj" fmla="val 0"/>
            </a:avLst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AAD9CD-1C83-4017-BD45-3679EBBD8C5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344" b="89844" l="4297" r="98828">
                        <a14:foregroundMark x1="9635" y1="9863" x2="4427" y2="19629"/>
                        <a14:foregroundMark x1="13932" y1="7715" x2="49740" y2="7715"/>
                        <a14:foregroundMark x1="57943" y1="6836" x2="72396" y2="8594"/>
                        <a14:foregroundMark x1="57682" y1="11914" x2="71875" y2="14355"/>
                        <a14:foregroundMark x1="62760" y1="16406" x2="71615" y2="16406"/>
                        <a14:foregroundMark x1="38151" y1="23340" x2="37630" y2="26172"/>
                        <a14:foregroundMark x1="36979" y1="21289" x2="36979" y2="24219"/>
                        <a14:foregroundMark x1="15885" y1="16699" x2="47005" y2="12305"/>
                        <a14:foregroundMark x1="18099" y1="8594" x2="41276" y2="8301"/>
                        <a14:foregroundMark x1="30469" y1="8301" x2="39063" y2="8301"/>
                        <a14:foregroundMark x1="20573" y1="8984" x2="27214" y2="10352"/>
                        <a14:foregroundMark x1="19922" y1="10938" x2="18359" y2="11621"/>
                        <a14:foregroundMark x1="10417" y1="12207" x2="10417" y2="10352"/>
                        <a14:foregroundMark x1="10677" y1="9375" x2="10417" y2="8984"/>
                        <a14:foregroundMark x1="8594" y1="7227" x2="7031" y2="6641"/>
                        <a14:foregroundMark x1="5339" y1="5859" x2="4688" y2="4492"/>
                        <a14:foregroundMark x1="4688" y1="4395" x2="9375" y2="2539"/>
                        <a14:foregroundMark x1="13151" y1="2539" x2="61719" y2="2344"/>
                        <a14:foregroundMark x1="61719" y1="2344" x2="61719" y2="2344"/>
                        <a14:foregroundMark x1="63932" y1="3223" x2="85286" y2="4980"/>
                        <a14:foregroundMark x1="70313" y1="7227" x2="73698" y2="9863"/>
                        <a14:foregroundMark x1="78776" y1="6836" x2="83073" y2="8691"/>
                        <a14:foregroundMark x1="88542" y1="6836" x2="92318" y2="10254"/>
                        <a14:foregroundMark x1="91667" y1="9961" x2="91667" y2="16309"/>
                        <a14:foregroundMark x1="93880" y1="19727" x2="93880" y2="19727"/>
                        <a14:foregroundMark x1="98828" y1="14258" x2="98828" y2="14258"/>
                        <a14:foregroundMark x1="35807" y1="29199" x2="35807" y2="29199"/>
                        <a14:foregroundMark x1="35938" y1="25488" x2="35938" y2="25488"/>
                        <a14:foregroundMark x1="35286" y1="31543" x2="35286" y2="31543"/>
                        <a14:foregroundMark x1="35417" y1="35352" x2="35417" y2="35352"/>
                        <a14:backgroundMark x1="39323" y1="52539" x2="52995" y2="54688"/>
                        <a14:backgroundMark x1="52995" y1="54688" x2="56250" y2="61621"/>
                        <a14:backgroundMark x1="56250" y1="61621" x2="51823" y2="64063"/>
                        <a14:backgroundMark x1="55078" y1="42285" x2="51432" y2="55273"/>
                        <a14:backgroundMark x1="53385" y1="39258" x2="45833" y2="52344"/>
                        <a14:backgroundMark x1="48958" y1="35254" x2="45313" y2="47266"/>
                        <a14:backgroundMark x1="47266" y1="47852" x2="46745" y2="48242"/>
                        <a14:backgroundMark x1="44922" y1="63477" x2="63411" y2="631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1924"/>
          <a:stretch/>
        </p:blipFill>
        <p:spPr>
          <a:xfrm>
            <a:off x="1353237" y="2009580"/>
            <a:ext cx="2124417" cy="13314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0F869A-AEAA-416C-8B67-3B663967D0F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7396" l="9828" r="89860">
                        <a14:foregroundMark x1="21841" y1="62604" x2="13105" y2="70000"/>
                        <a14:foregroundMark x1="29173" y1="49583" x2="29173" y2="49583"/>
                        <a14:foregroundMark x1="29173" y1="48958" x2="28861" y2="48542"/>
                        <a14:foregroundMark x1="42122" y1="83542" x2="41342" y2="94271"/>
                        <a14:foregroundMark x1="62090" y1="85000" x2="63027" y2="91146"/>
                        <a14:foregroundMark x1="68175" y1="86667" x2="68175" y2="89271"/>
                        <a14:foregroundMark x1="55694" y1="89583" x2="28393" y2="97396"/>
                        <a14:foregroundMark x1="28393" y1="97396" x2="28081" y2="97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143" r="19985" b="11082"/>
          <a:stretch/>
        </p:blipFill>
        <p:spPr>
          <a:xfrm>
            <a:off x="1785767" y="2721623"/>
            <a:ext cx="1699851" cy="21687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15045D2-0D27-440A-AA9D-6ECC989707E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344" b="89844" l="4297" r="98828">
                        <a14:foregroundMark x1="9635" y1="9863" x2="4427" y2="19629"/>
                        <a14:foregroundMark x1="13932" y1="7715" x2="49740" y2="7715"/>
                        <a14:foregroundMark x1="57943" y1="6836" x2="72396" y2="8594"/>
                        <a14:foregroundMark x1="57682" y1="11914" x2="71875" y2="14355"/>
                        <a14:foregroundMark x1="62760" y1="16406" x2="71615" y2="16406"/>
                        <a14:foregroundMark x1="38151" y1="23340" x2="37630" y2="26172"/>
                        <a14:foregroundMark x1="36979" y1="21289" x2="36979" y2="24219"/>
                        <a14:foregroundMark x1="15885" y1="16699" x2="47005" y2="12305"/>
                        <a14:foregroundMark x1="18099" y1="8594" x2="41276" y2="8301"/>
                        <a14:foregroundMark x1="30469" y1="8301" x2="39063" y2="8301"/>
                        <a14:foregroundMark x1="20573" y1="8984" x2="27214" y2="10352"/>
                        <a14:foregroundMark x1="19922" y1="10938" x2="18359" y2="11621"/>
                        <a14:foregroundMark x1="10417" y1="12207" x2="10417" y2="10352"/>
                        <a14:foregroundMark x1="10677" y1="9375" x2="10417" y2="8984"/>
                        <a14:foregroundMark x1="8594" y1="7227" x2="7031" y2="6641"/>
                        <a14:foregroundMark x1="5339" y1="5859" x2="4688" y2="4492"/>
                        <a14:foregroundMark x1="4688" y1="4395" x2="9375" y2="2539"/>
                        <a14:foregroundMark x1="13151" y1="2539" x2="61719" y2="2344"/>
                        <a14:foregroundMark x1="61719" y1="2344" x2="61719" y2="2344"/>
                        <a14:foregroundMark x1="63932" y1="3223" x2="85286" y2="4980"/>
                        <a14:foregroundMark x1="70313" y1="7227" x2="73698" y2="9863"/>
                        <a14:foregroundMark x1="78776" y1="6836" x2="83073" y2="8691"/>
                        <a14:foregroundMark x1="88542" y1="6836" x2="92318" y2="10254"/>
                        <a14:foregroundMark x1="91667" y1="9961" x2="91667" y2="16309"/>
                        <a14:foregroundMark x1="93880" y1="19727" x2="93880" y2="19727"/>
                        <a14:foregroundMark x1="98828" y1="14258" x2="98828" y2="14258"/>
                        <a14:foregroundMark x1="35807" y1="29199" x2="35807" y2="29199"/>
                        <a14:foregroundMark x1="35938" y1="25488" x2="35938" y2="25488"/>
                        <a14:foregroundMark x1="35286" y1="31543" x2="35286" y2="31543"/>
                        <a14:foregroundMark x1="35417" y1="35352" x2="35417" y2="35352"/>
                        <a14:backgroundMark x1="39323" y1="52539" x2="52995" y2="54688"/>
                        <a14:backgroundMark x1="52995" y1="54688" x2="56250" y2="61621"/>
                        <a14:backgroundMark x1="56250" y1="61621" x2="51823" y2="64063"/>
                        <a14:backgroundMark x1="55078" y1="42285" x2="51432" y2="55273"/>
                        <a14:backgroundMark x1="53385" y1="39258" x2="45833" y2="52344"/>
                        <a14:backgroundMark x1="48958" y1="35254" x2="45313" y2="47266"/>
                        <a14:backgroundMark x1="47266" y1="47852" x2="46745" y2="48242"/>
                        <a14:backgroundMark x1="44922" y1="63477" x2="63411" y2="631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1924"/>
          <a:stretch/>
        </p:blipFill>
        <p:spPr>
          <a:xfrm>
            <a:off x="3812932" y="2009580"/>
            <a:ext cx="2124417" cy="13314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DC885B9-8929-440A-A94A-B76D545511F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344" b="89844" l="4297" r="98828">
                        <a14:foregroundMark x1="9635" y1="9863" x2="4427" y2="19629"/>
                        <a14:foregroundMark x1="13932" y1="7715" x2="49740" y2="7715"/>
                        <a14:foregroundMark x1="57943" y1="6836" x2="72396" y2="8594"/>
                        <a14:foregroundMark x1="57682" y1="11914" x2="71875" y2="14355"/>
                        <a14:foregroundMark x1="62760" y1="16406" x2="71615" y2="16406"/>
                        <a14:foregroundMark x1="38151" y1="23340" x2="37630" y2="26172"/>
                        <a14:foregroundMark x1="36979" y1="21289" x2="36979" y2="24219"/>
                        <a14:foregroundMark x1="15885" y1="16699" x2="47005" y2="12305"/>
                        <a14:foregroundMark x1="18099" y1="8594" x2="41276" y2="8301"/>
                        <a14:foregroundMark x1="30469" y1="8301" x2="39063" y2="8301"/>
                        <a14:foregroundMark x1="20573" y1="8984" x2="27214" y2="10352"/>
                        <a14:foregroundMark x1="19922" y1="10938" x2="18359" y2="11621"/>
                        <a14:foregroundMark x1="10417" y1="12207" x2="10417" y2="10352"/>
                        <a14:foregroundMark x1="10677" y1="9375" x2="10417" y2="8984"/>
                        <a14:foregroundMark x1="8594" y1="7227" x2="7031" y2="6641"/>
                        <a14:foregroundMark x1="5339" y1="5859" x2="4688" y2="4492"/>
                        <a14:foregroundMark x1="4688" y1="4395" x2="9375" y2="2539"/>
                        <a14:foregroundMark x1="13151" y1="2539" x2="61719" y2="2344"/>
                        <a14:foregroundMark x1="61719" y1="2344" x2="61719" y2="2344"/>
                        <a14:foregroundMark x1="63932" y1="3223" x2="85286" y2="4980"/>
                        <a14:foregroundMark x1="70313" y1="7227" x2="73698" y2="9863"/>
                        <a14:foregroundMark x1="78776" y1="6836" x2="83073" y2="8691"/>
                        <a14:foregroundMark x1="88542" y1="6836" x2="92318" y2="10254"/>
                        <a14:foregroundMark x1="91667" y1="9961" x2="91667" y2="16309"/>
                        <a14:foregroundMark x1="93880" y1="19727" x2="93880" y2="19727"/>
                        <a14:foregroundMark x1="98828" y1="14258" x2="98828" y2="14258"/>
                        <a14:foregroundMark x1="35807" y1="29199" x2="35807" y2="29199"/>
                        <a14:foregroundMark x1="35938" y1="25488" x2="35938" y2="25488"/>
                        <a14:foregroundMark x1="35286" y1="31543" x2="35286" y2="31543"/>
                        <a14:foregroundMark x1="35417" y1="35352" x2="35417" y2="35352"/>
                        <a14:backgroundMark x1="39323" y1="52539" x2="52995" y2="54688"/>
                        <a14:backgroundMark x1="52995" y1="54688" x2="56250" y2="61621"/>
                        <a14:backgroundMark x1="56250" y1="61621" x2="51823" y2="64063"/>
                        <a14:backgroundMark x1="55078" y1="42285" x2="51432" y2="55273"/>
                        <a14:backgroundMark x1="53385" y1="39258" x2="45833" y2="52344"/>
                        <a14:backgroundMark x1="48958" y1="35254" x2="45313" y2="47266"/>
                        <a14:backgroundMark x1="47266" y1="47852" x2="46745" y2="48242"/>
                        <a14:backgroundMark x1="44922" y1="63477" x2="63411" y2="631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1924"/>
          <a:stretch/>
        </p:blipFill>
        <p:spPr>
          <a:xfrm>
            <a:off x="6276929" y="2021917"/>
            <a:ext cx="2124417" cy="13314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6ACE5FE-2128-4B7E-93F8-0B8621B8F3E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344" b="89844" l="4297" r="98828">
                        <a14:foregroundMark x1="9635" y1="9863" x2="4427" y2="19629"/>
                        <a14:foregroundMark x1="13932" y1="7715" x2="49740" y2="7715"/>
                        <a14:foregroundMark x1="57943" y1="6836" x2="72396" y2="8594"/>
                        <a14:foregroundMark x1="57682" y1="11914" x2="71875" y2="14355"/>
                        <a14:foregroundMark x1="62760" y1="16406" x2="71615" y2="16406"/>
                        <a14:foregroundMark x1="38151" y1="23340" x2="37630" y2="26172"/>
                        <a14:foregroundMark x1="36979" y1="21289" x2="36979" y2="24219"/>
                        <a14:foregroundMark x1="15885" y1="16699" x2="47005" y2="12305"/>
                        <a14:foregroundMark x1="18099" y1="8594" x2="41276" y2="8301"/>
                        <a14:foregroundMark x1="30469" y1="8301" x2="39063" y2="8301"/>
                        <a14:foregroundMark x1="20573" y1="8984" x2="27214" y2="10352"/>
                        <a14:foregroundMark x1="19922" y1="10938" x2="18359" y2="11621"/>
                        <a14:foregroundMark x1="10417" y1="12207" x2="10417" y2="10352"/>
                        <a14:foregroundMark x1="10677" y1="9375" x2="10417" y2="8984"/>
                        <a14:foregroundMark x1="8594" y1="7227" x2="7031" y2="6641"/>
                        <a14:foregroundMark x1="5339" y1="5859" x2="4688" y2="4492"/>
                        <a14:foregroundMark x1="4688" y1="4395" x2="9375" y2="2539"/>
                        <a14:foregroundMark x1="13151" y1="2539" x2="61719" y2="2344"/>
                        <a14:foregroundMark x1="61719" y1="2344" x2="61719" y2="2344"/>
                        <a14:foregroundMark x1="63932" y1="3223" x2="85286" y2="4980"/>
                        <a14:foregroundMark x1="70313" y1="7227" x2="73698" y2="9863"/>
                        <a14:foregroundMark x1="78776" y1="6836" x2="83073" y2="8691"/>
                        <a14:foregroundMark x1="88542" y1="6836" x2="92318" y2="10254"/>
                        <a14:foregroundMark x1="91667" y1="9961" x2="91667" y2="16309"/>
                        <a14:foregroundMark x1="93880" y1="19727" x2="93880" y2="19727"/>
                        <a14:foregroundMark x1="98828" y1="14258" x2="98828" y2="14258"/>
                        <a14:foregroundMark x1="35807" y1="29199" x2="35807" y2="29199"/>
                        <a14:foregroundMark x1="35938" y1="25488" x2="35938" y2="25488"/>
                        <a14:foregroundMark x1="35286" y1="31543" x2="35286" y2="31543"/>
                        <a14:foregroundMark x1="35417" y1="35352" x2="35417" y2="35352"/>
                        <a14:backgroundMark x1="39323" y1="52539" x2="52995" y2="54688"/>
                        <a14:backgroundMark x1="52995" y1="54688" x2="56250" y2="61621"/>
                        <a14:backgroundMark x1="56250" y1="61621" x2="51823" y2="64063"/>
                        <a14:backgroundMark x1="55078" y1="42285" x2="51432" y2="55273"/>
                        <a14:backgroundMark x1="53385" y1="39258" x2="45833" y2="52344"/>
                        <a14:backgroundMark x1="48958" y1="35254" x2="45313" y2="47266"/>
                        <a14:backgroundMark x1="47266" y1="47852" x2="46745" y2="48242"/>
                        <a14:backgroundMark x1="44922" y1="63477" x2="63411" y2="631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1924"/>
          <a:stretch/>
        </p:blipFill>
        <p:spPr>
          <a:xfrm>
            <a:off x="8730029" y="2009579"/>
            <a:ext cx="2124417" cy="133149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39D03FF-BC33-4EB1-A503-8E1403CDC23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5402" b="39657" l="55145" r="95338">
                        <a14:foregroundMark x1="56431" y1="36442" x2="56431" y2="36442"/>
                        <a14:foregroundMark x1="55145" y1="37192" x2="55145" y2="37192"/>
                        <a14:foregroundMark x1="95338" y1="29260" x2="95338" y2="29260"/>
                        <a14:foregroundMark x1="85370" y1="39657" x2="85370" y2="396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23" t="23863" r="2916" b="58265"/>
          <a:stretch/>
        </p:blipFill>
        <p:spPr>
          <a:xfrm>
            <a:off x="1490210" y="3033094"/>
            <a:ext cx="780409" cy="47917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88ECCB0-FC1E-43D4-B953-499401126A6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1908" b="52197" l="4662" r="47106">
                        <a14:foregroundMark x1="4823" y1="48446" x2="4823" y2="48446"/>
                        <a14:foregroundMark x1="44373" y1="44266" x2="44373" y2="44266"/>
                        <a14:foregroundMark x1="47106" y1="42872" x2="47106" y2="42872"/>
                        <a14:foregroundMark x1="5627" y1="52090" x2="5627" y2="52090"/>
                        <a14:foregroundMark x1="32637" y1="51018" x2="32637" y2="51018"/>
                        <a14:foregroundMark x1="46463" y1="49839" x2="46463" y2="49839"/>
                        <a14:foregroundMark x1="26206" y1="50804" x2="26206" y2="508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7" t="40834" r="50000" b="46389"/>
          <a:stretch/>
        </p:blipFill>
        <p:spPr>
          <a:xfrm rot="338823">
            <a:off x="1364301" y="4523714"/>
            <a:ext cx="921202" cy="35877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2CC12E6-D34E-4706-A586-EF32BBCD0A88}"/>
              </a:ext>
            </a:extLst>
          </p:cNvPr>
          <p:cNvSpPr txBox="1"/>
          <p:nvPr/>
        </p:nvSpPr>
        <p:spPr>
          <a:xfrm>
            <a:off x="3442571" y="-733848"/>
            <a:ext cx="58124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Lobster" panose="00000500000000000000" pitchFamily="2" charset="0"/>
              </a:rPr>
              <a:t>Thành viên trong nhóm</a:t>
            </a:r>
            <a:endParaRPr lang="vi-VN" sz="440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Lobster" panose="00000500000000000000" pitchFamily="2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7536FF8-B0D3-42F9-B975-AAC07C7D6A3F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59044" b="95149" l="0" r="98750">
                        <a14:foregroundMark x1="18611" y1="67498" x2="18611" y2="67498"/>
                        <a14:foregroundMark x1="84028" y1="62786" x2="84028" y2="62786"/>
                        <a14:foregroundMark x1="73750" y1="60915" x2="73750" y2="60915"/>
                        <a14:foregroundMark x1="76944" y1="59875" x2="76944" y2="59875"/>
                        <a14:foregroundMark x1="23611" y1="67082" x2="23611" y2="67082"/>
                        <a14:foregroundMark x1="15278" y1="67498" x2="15278" y2="674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8666" b="718"/>
          <a:stretch/>
        </p:blipFill>
        <p:spPr>
          <a:xfrm>
            <a:off x="12303799" y="-715714"/>
            <a:ext cx="1758511" cy="143142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3E59669-06AA-45D3-9A8C-C6C6E24760F8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236" b="91242" l="10000" r="90000">
                        <a14:foregroundMark x1="34750" y1="91401" x2="34750" y2="91401"/>
                        <a14:foregroundMark x1="83417" y1="9236" x2="83417" y2="9236"/>
                        <a14:foregroundMark x1="54000" y1="56688" x2="54000" y2="56688"/>
                        <a14:foregroundMark x1="53833" y1="64331" x2="54750" y2="622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156" t="4547" r="10489"/>
          <a:stretch/>
        </p:blipFill>
        <p:spPr>
          <a:xfrm rot="4972771" flipH="1">
            <a:off x="870386" y="1464028"/>
            <a:ext cx="965518" cy="88513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FC08BC5-7B33-42F2-BF3F-B0C1048C8592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416" b="49342" l="4306" r="100000">
                        <a14:foregroundMark x1="36389" y1="43035" x2="36389" y2="43035"/>
                        <a14:foregroundMark x1="53611" y1="41927" x2="53611" y2="41927"/>
                        <a14:foregroundMark x1="49722" y1="39986" x2="49722" y2="39986"/>
                        <a14:foregroundMark x1="55417" y1="40956" x2="55417" y2="40956"/>
                        <a14:foregroundMark x1="76806" y1="37907" x2="76806" y2="37907"/>
                        <a14:foregroundMark x1="76806" y1="41719" x2="76806" y2="41719"/>
                        <a14:foregroundMark x1="83333" y1="38254" x2="83333" y2="38254"/>
                        <a14:foregroundMark x1="70000" y1="36729" x2="70000" y2="36729"/>
                        <a14:foregroundMark x1="89444" y1="42273" x2="89444" y2="42273"/>
                        <a14:foregroundMark x1="22222" y1="46500" x2="22222" y2="46500"/>
                        <a14:foregroundMark x1="22639" y1="44768" x2="22639" y2="44768"/>
                        <a14:foregroundMark x1="15833" y1="44213" x2="15833" y2="44213"/>
                        <a14:foregroundMark x1="49722" y1="42481" x2="49722" y2="42481"/>
                        <a14:foregroundMark x1="36389" y1="42273" x2="36389" y2="42273"/>
                        <a14:foregroundMark x1="52361" y1="40194" x2="52361" y2="40194"/>
                        <a14:foregroundMark x1="55139" y1="40956" x2="55139" y2="40956"/>
                        <a14:foregroundMark x1="57778" y1="40956" x2="57778" y2="40956"/>
                        <a14:foregroundMark x1="47083" y1="39432" x2="47083" y2="39432"/>
                        <a14:foregroundMark x1="40556" y1="43798" x2="40556" y2="43798"/>
                        <a14:foregroundMark x1="68056" y1="8385" x2="68056" y2="8385"/>
                        <a14:foregroundMark x1="72639" y1="6098" x2="72639" y2="6098"/>
                        <a14:foregroundMark x1="14306" y1="44976" x2="14306" y2="44976"/>
                        <a14:foregroundMark x1="71111" y1="7623" x2="71111" y2="7623"/>
                        <a14:foregroundMark x1="59722" y1="10256" x2="59722" y2="10256"/>
                        <a14:foregroundMark x1="60833" y1="8940" x2="60833" y2="8940"/>
                        <a14:foregroundMark x1="56667" y1="13721" x2="56667" y2="13721"/>
                        <a14:backgroundMark x1="61250" y1="45322" x2="61250" y2="453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095"/>
          <a:stretch/>
        </p:blipFill>
        <p:spPr>
          <a:xfrm rot="580030">
            <a:off x="-1624533" y="5230160"/>
            <a:ext cx="1653143" cy="1653431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935E260C-0DE1-45DB-ACAE-C08D9C9C507A}"/>
              </a:ext>
            </a:extLst>
          </p:cNvPr>
          <p:cNvSpPr/>
          <p:nvPr/>
        </p:nvSpPr>
        <p:spPr>
          <a:xfrm>
            <a:off x="-1138865" y="-575935"/>
            <a:ext cx="1800080" cy="4336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6EED7D8-CEEB-4405-8671-9264BB75EC8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8391" y="-575937"/>
            <a:ext cx="1809606" cy="43366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3593F81-BAF2-44CB-BF72-636D7BCF624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667" b="98778" l="3000" r="99333">
                        <a14:foregroundMark x1="35667" y1="19889" x2="26111" y2="43000"/>
                        <a14:foregroundMark x1="32111" y1="20667" x2="34778" y2="40111"/>
                        <a14:foregroundMark x1="28444" y1="13333" x2="34778" y2="14556"/>
                        <a14:foregroundMark x1="37889" y1="9000" x2="38111" y2="17222"/>
                        <a14:foregroundMark x1="17889" y1="34556" x2="17667" y2="36111"/>
                        <a14:foregroundMark x1="40444" y1="5556" x2="40444" y2="5556"/>
                        <a14:foregroundMark x1="41556" y1="3444" x2="45889" y2="5000"/>
                        <a14:foregroundMark x1="47889" y1="4778" x2="48667" y2="7111"/>
                        <a14:foregroundMark x1="40000" y1="47333" x2="35556" y2="74778"/>
                        <a14:foregroundMark x1="53556" y1="87111" x2="53556" y2="87111"/>
                        <a14:foregroundMark x1="63000" y1="85778" x2="43333" y2="85000"/>
                        <a14:foregroundMark x1="26333" y1="87333" x2="24667" y2="89333"/>
                        <a14:foregroundMark x1="15333" y1="70556" x2="14889" y2="80000"/>
                        <a14:foregroundMark x1="7444" y1="67889" x2="8111" y2="80000"/>
                        <a14:foregroundMark x1="6333" y1="65778" x2="6667" y2="80333"/>
                        <a14:foregroundMark x1="6667" y1="80333" x2="6667" y2="80333"/>
                        <a14:foregroundMark x1="1778" y1="67778" x2="4111" y2="82333"/>
                        <a14:foregroundMark x1="4111" y1="82333" x2="4111" y2="82333"/>
                        <a14:foregroundMark x1="3444" y1="75222" x2="5000" y2="86000"/>
                        <a14:foregroundMark x1="12444" y1="91000" x2="38333" y2="91889"/>
                        <a14:foregroundMark x1="19889" y1="90889" x2="58111" y2="91444"/>
                        <a14:foregroundMark x1="17111" y1="60778" x2="12222" y2="65111"/>
                        <a14:foregroundMark x1="39667" y1="3000" x2="39667" y2="3000"/>
                        <a14:foregroundMark x1="46333" y1="2667" x2="46333" y2="2667"/>
                        <a14:foregroundMark x1="47333" y1="4444" x2="47333" y2="4444"/>
                        <a14:foregroundMark x1="37889" y1="1667" x2="37889" y2="1667"/>
                        <a14:foregroundMark x1="78111" y1="20444" x2="92111" y2="61667"/>
                        <a14:foregroundMark x1="87667" y1="34778" x2="88444" y2="36778"/>
                        <a14:foregroundMark x1="96667" y1="49111" x2="99444" y2="63222"/>
                        <a14:foregroundMark x1="93778" y1="78333" x2="94667" y2="88111"/>
                        <a14:foregroundMark x1="94667" y1="88111" x2="93333" y2="88889"/>
                        <a14:foregroundMark x1="90222" y1="89778" x2="48889" y2="83667"/>
                        <a14:foregroundMark x1="48889" y1="83667" x2="45111" y2="80111"/>
                        <a14:foregroundMark x1="29778" y1="95222" x2="44111" y2="96111"/>
                        <a14:foregroundMark x1="44111" y1="96111" x2="61778" y2="95667"/>
                        <a14:foregroundMark x1="64667" y1="66000" x2="81000" y2="85444"/>
                        <a14:foregroundMark x1="81000" y1="85444" x2="81000" y2="85444"/>
                        <a14:foregroundMark x1="7333" y1="57778" x2="7333" y2="57778"/>
                        <a14:foregroundMark x1="15556" y1="55000" x2="15889" y2="54556"/>
                        <a14:foregroundMark x1="20667" y1="53333" x2="20667" y2="53333"/>
                        <a14:foregroundMark x1="21556" y1="65444" x2="25111" y2="92556"/>
                        <a14:foregroundMark x1="51778" y1="69889" x2="51778" y2="82444"/>
                        <a14:foregroundMark x1="54111" y1="64222" x2="61444" y2="69889"/>
                        <a14:foregroundMark x1="47889" y1="70556" x2="47778" y2="80667"/>
                        <a14:foregroundMark x1="50111" y1="66556" x2="50111" y2="79111"/>
                        <a14:foregroundMark x1="59111" y1="65000" x2="68000" y2="68222"/>
                        <a14:foregroundMark x1="68000" y1="68222" x2="75111" y2="73778"/>
                        <a14:foregroundMark x1="75111" y1="73778" x2="75111" y2="74000"/>
                        <a14:foregroundMark x1="66111" y1="63667" x2="69778" y2="70556"/>
                        <a14:foregroundMark x1="20333" y1="78333" x2="30889" y2="93444"/>
                        <a14:foregroundMark x1="75603" y1="97222" x2="99444" y2="97222"/>
                        <a14:foregroundMark x1="35222" y1="98778" x2="48444" y2="98778"/>
                        <a14:foregroundMark x1="89222" y1="80444" x2="91444" y2="84778"/>
                        <a14:foregroundMark x1="44556" y1="2444" x2="44556" y2="2444"/>
                        <a14:backgroundMark x1="37556" y1="333" x2="37556" y2="333"/>
                        <a14:backgroundMark x1="48444" y1="889" x2="48444" y2="889"/>
                        <a14:backgroundMark x1="59889" y1="13444" x2="59889" y2="13444"/>
                        <a14:backgroundMark x1="59556" y1="9778" x2="65111" y2="24444"/>
                        <a14:backgroundMark x1="55889" y1="7333" x2="61889" y2="16000"/>
                        <a14:backgroundMark x1="93222" y1="11333" x2="97889" y2="23889"/>
                        <a14:backgroundMark x1="86222" y1="9889" x2="91333" y2="16889"/>
                        <a14:backgroundMark x1="63444" y1="25111" x2="65333" y2="29667"/>
                        <a14:backgroundMark x1="39444" y1="0" x2="39444" y2="0"/>
                        <a14:backgroundMark x1="63778" y1="47778" x2="71778" y2="57333"/>
                        <a14:backgroundMark x1="98444" y1="29778" x2="98889" y2="34889"/>
                        <a14:backgroundMark x1="99111" y1="37333" x2="99111" y2="37333"/>
                        <a14:backgroundMark x1="84778" y1="60333" x2="87778" y2="69111"/>
                        <a14:backgroundMark x1="85889" y1="60000" x2="87778" y2="65444"/>
                        <a14:backgroundMark x1="86111" y1="57667" x2="86111" y2="57667"/>
                        <a14:backgroundMark x1="89000" y1="73667" x2="89333" y2="74222"/>
                        <a14:backgroundMark x1="89444" y1="69333" x2="91222" y2="74556"/>
                        <a14:backgroundMark x1="92000" y1="77000" x2="92000" y2="77000"/>
                        <a14:backgroundMark x1="90778" y1="72444" x2="92778" y2="78444"/>
                        <a14:backgroundMark x1="70778" y1="95333" x2="71000" y2="98889"/>
                        <a14:backgroundMark x1="73000" y1="98111" x2="74778" y2="99556"/>
                        <a14:backgroundMark x1="56444" y1="3556" x2="64778" y2="15667"/>
                        <a14:backgroundMark x1="65889" y1="9444" x2="66556" y2="9778"/>
                        <a14:backgroundMark x1="66111" y1="49000" x2="82333" y2="57000"/>
                        <a14:backgroundMark x1="44111" y1="0" x2="44111" y2="0"/>
                        <a14:backgroundMark x1="89444" y1="65000" x2="90889" y2="71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731" y="2761136"/>
            <a:ext cx="2124416" cy="212207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76E0E48-22E7-4857-967E-60FC46FDBF9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1908" b="52197" l="4662" r="47106">
                        <a14:foregroundMark x1="4823" y1="48446" x2="4823" y2="48446"/>
                        <a14:foregroundMark x1="44373" y1="44266" x2="44373" y2="44266"/>
                        <a14:foregroundMark x1="47106" y1="42872" x2="47106" y2="42872"/>
                        <a14:foregroundMark x1="5627" y1="52090" x2="5627" y2="52090"/>
                        <a14:foregroundMark x1="32637" y1="51018" x2="32637" y2="51018"/>
                        <a14:foregroundMark x1="46463" y1="49839" x2="46463" y2="49839"/>
                        <a14:foregroundMark x1="26206" y1="50804" x2="26206" y2="508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7" t="40834" r="50000" b="46389"/>
          <a:stretch/>
        </p:blipFill>
        <p:spPr>
          <a:xfrm rot="338823">
            <a:off x="3805934" y="4534508"/>
            <a:ext cx="921202" cy="35877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D6F0CDD-DA78-4EE8-AC92-9734E8E3A864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52476" b="66381" l="53000" r="92143">
                        <a14:foregroundMark x1="54857" y1="61810" x2="54857" y2="61810"/>
                        <a14:foregroundMark x1="53571" y1="61905" x2="53571" y2="61905"/>
                        <a14:foregroundMark x1="53000" y1="61714" x2="53000" y2="61714"/>
                        <a14:foregroundMark x1="54286" y1="63810" x2="54286" y2="63810"/>
                        <a14:foregroundMark x1="57286" y1="64762" x2="57286" y2="64762"/>
                        <a14:foregroundMark x1="59000" y1="64952" x2="59286" y2="64952"/>
                        <a14:foregroundMark x1="60714" y1="64857" x2="60714" y2="64857"/>
                        <a14:foregroundMark x1="63571" y1="64095" x2="63571" y2="64095"/>
                        <a14:foregroundMark x1="66571" y1="63810" x2="66857" y2="63810"/>
                        <a14:foregroundMark x1="68286" y1="56571" x2="69286" y2="58476"/>
                        <a14:foregroundMark x1="65714" y1="56762" x2="65714" y2="56762"/>
                        <a14:foregroundMark x1="58714" y1="55048" x2="58714" y2="55048"/>
                        <a14:foregroundMark x1="57429" y1="56476" x2="57286" y2="57238"/>
                        <a14:foregroundMark x1="57571" y1="59238" x2="57714" y2="59619"/>
                        <a14:foregroundMark x1="57000" y1="58476" x2="57000" y2="58476"/>
                        <a14:foregroundMark x1="58571" y1="54476" x2="58571" y2="54476"/>
                        <a14:foregroundMark x1="62000" y1="60286" x2="62000" y2="60286"/>
                        <a14:foregroundMark x1="73000" y1="60857" x2="73000" y2="60857"/>
                        <a14:foregroundMark x1="74429" y1="58667" x2="74429" y2="58667"/>
                        <a14:foregroundMark x1="74000" y1="56095" x2="74000" y2="56095"/>
                        <a14:foregroundMark x1="70286" y1="53429" x2="70286" y2="53429"/>
                        <a14:foregroundMark x1="64286" y1="52571" x2="64286" y2="52571"/>
                        <a14:foregroundMark x1="92143" y1="57238" x2="92143" y2="57238"/>
                        <a14:foregroundMark x1="85714" y1="58381" x2="82143" y2="61810"/>
                        <a14:foregroundMark x1="77714" y1="58762" x2="78429" y2="59905"/>
                        <a14:foregroundMark x1="78429" y1="58286" x2="79714" y2="59238"/>
                        <a14:foregroundMark x1="79286" y1="57429" x2="80000" y2="58095"/>
                        <a14:foregroundMark x1="78857" y1="56095" x2="79429" y2="57238"/>
                        <a14:foregroundMark x1="80857" y1="53143" x2="81714" y2="53143"/>
                        <a14:foregroundMark x1="90286" y1="56286" x2="87429" y2="58190"/>
                        <a14:foregroundMark x1="84571" y1="56762" x2="84571" y2="56762"/>
                        <a14:foregroundMark x1="78714" y1="54476" x2="78571" y2="55810"/>
                        <a14:foregroundMark x1="80000" y1="63238" x2="83714" y2="62667"/>
                        <a14:foregroundMark x1="89571" y1="65238" x2="89571" y2="65238"/>
                        <a14:foregroundMark x1="89429" y1="63333" x2="89429" y2="64381"/>
                        <a14:foregroundMark x1="86286" y1="66381" x2="84571" y2="663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45" t="51339" r="4352" b="31852"/>
          <a:stretch/>
        </p:blipFill>
        <p:spPr>
          <a:xfrm rot="700911">
            <a:off x="4973622" y="3733720"/>
            <a:ext cx="589944" cy="33347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3A9153A-8652-40D6-8C5A-33F2C9CA90E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5778" b="98667" l="1778" r="95111">
                        <a14:foregroundMark x1="42667" y1="20000" x2="42667" y2="20000"/>
                        <a14:foregroundMark x1="44444" y1="15111" x2="45778" y2="14222"/>
                        <a14:foregroundMark x1="55111" y1="10667" x2="56000" y2="10667"/>
                        <a14:foregroundMark x1="50667" y1="11556" x2="50667" y2="11556"/>
                        <a14:foregroundMark x1="51111" y1="11556" x2="55803" y2="11129"/>
                        <a14:foregroundMark x1="64444" y1="11111" x2="69333" y2="14222"/>
                        <a14:foregroundMark x1="56073" y1="10580" x2="47556" y2="12000"/>
                        <a14:foregroundMark x1="58222" y1="10222" x2="56803" y2="10459"/>
                        <a14:foregroundMark x1="41778" y1="18667" x2="42222" y2="26667"/>
                        <a14:foregroundMark x1="40000" y1="27111" x2="40000" y2="30222"/>
                        <a14:foregroundMark x1="38667" y1="28000" x2="40889" y2="24889"/>
                        <a14:foregroundMark x1="53333" y1="11111" x2="56000" y2="9778"/>
                        <a14:foregroundMark x1="57793" y1="8444" x2="60444" y2="8444"/>
                        <a14:foregroundMark x1="56444" y1="8444" x2="57123" y2="8444"/>
                        <a14:foregroundMark x1="64889" y1="8444" x2="68889" y2="10222"/>
                        <a14:foregroundMark x1="58098" y1="6460" x2="53778" y2="5778"/>
                        <a14:foregroundMark x1="59410" y1="6667" x2="58720" y2="6558"/>
                        <a14:foregroundMark x1="62222" y1="7111" x2="59410" y2="6667"/>
                        <a14:foregroundMark x1="44444" y1="14667" x2="40889" y2="18222"/>
                        <a14:foregroundMark x1="63111" y1="6667" x2="70222" y2="8000"/>
                        <a14:foregroundMark x1="72889" y1="12889" x2="75111" y2="16889"/>
                        <a14:foregroundMark x1="58667" y1="7111" x2="58667" y2="7111"/>
                        <a14:foregroundMark x1="58222" y1="6667" x2="58222" y2="6667"/>
                        <a14:foregroundMark x1="59111" y1="6667" x2="57333" y2="6667"/>
                        <a14:foregroundMark x1="57333" y1="70222" x2="46222" y2="87556"/>
                        <a14:foregroundMark x1="32889" y1="83556" x2="19111" y2="92000"/>
                        <a14:foregroundMark x1="19111" y1="89778" x2="24444" y2="87111"/>
                        <a14:foregroundMark x1="35556" y1="81778" x2="47111" y2="72889"/>
                        <a14:foregroundMark x1="39556" y1="64000" x2="40000" y2="62222"/>
                        <a14:foregroundMark x1="41333" y1="58667" x2="41333" y2="58667"/>
                        <a14:foregroundMark x1="35111" y1="69333" x2="13778" y2="85778"/>
                        <a14:foregroundMark x1="28889" y1="93333" x2="65778" y2="93333"/>
                        <a14:foregroundMark x1="65778" y1="93333" x2="86667" y2="91556"/>
                        <a14:foregroundMark x1="80000" y1="87111" x2="84000" y2="93333"/>
                        <a14:foregroundMark x1="76000" y1="73333" x2="83556" y2="77778"/>
                        <a14:foregroundMark x1="88889" y1="88444" x2="92444" y2="96000"/>
                        <a14:foregroundMark x1="92444" y1="97333" x2="85333" y2="97333"/>
                        <a14:foregroundMark x1="74222" y1="97778" x2="71111" y2="98222"/>
                        <a14:foregroundMark x1="5333" y1="95556" x2="5333" y2="95556"/>
                        <a14:foregroundMark x1="5333" y1="93333" x2="5333" y2="93333"/>
                        <a14:foregroundMark x1="2222" y1="99111" x2="2222" y2="99111"/>
                        <a14:foregroundMark x1="80444" y1="80889" x2="80444" y2="80889"/>
                        <a14:foregroundMark x1="85333" y1="80000" x2="86222" y2="80000"/>
                        <a14:foregroundMark x1="95111" y1="96889" x2="95111" y2="96889"/>
                        <a14:backgroundMark x1="46222" y1="8444" x2="46222" y2="8444"/>
                        <a14:backgroundMark x1="68889" y1="6667" x2="68889" y2="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724" y="2747274"/>
            <a:ext cx="2197231" cy="214312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1F6024D-C99E-4ABE-A6A8-2186288F88EC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10000" b="90000" l="10000" r="90000">
                        <a14:foregroundMark x1="61333" y1="52667" x2="60667" y2="52556"/>
                        <a14:foregroundMark x1="59667" y1="52333" x2="64000" y2="51444"/>
                        <a14:foregroundMark x1="61333" y1="54778" x2="67500" y2="57222"/>
                        <a14:foregroundMark x1="55833" y1="57778" x2="56667" y2="56667"/>
                        <a14:foregroundMark x1="77000" y1="55333" x2="77667" y2="55222"/>
                        <a14:foregroundMark x1="73667" y1="52333" x2="73667" y2="52333"/>
                        <a14:foregroundMark x1="72833" y1="51778" x2="74000" y2="53000"/>
                        <a14:foregroundMark x1="65667" y1="49000" x2="69500" y2="49444"/>
                        <a14:foregroundMark x1="57000" y1="53000" x2="57500" y2="54444"/>
                        <a14:foregroundMark x1="53833" y1="56778" x2="54167" y2="58667"/>
                        <a14:foregroundMark x1="54667" y1="60333" x2="58000" y2="60667"/>
                        <a14:foregroundMark x1="53167" y1="58556" x2="54167" y2="60111"/>
                        <a14:foregroundMark x1="56833" y1="60889" x2="59333" y2="60889"/>
                        <a14:foregroundMark x1="58667" y1="61667" x2="61667" y2="61333"/>
                        <a14:foregroundMark x1="63333" y1="60556" x2="67667" y2="60000"/>
                        <a14:foregroundMark x1="73000" y1="57556" x2="75333" y2="56000"/>
                        <a14:foregroundMark x1="72667" y1="57778" x2="73000" y2="57556"/>
                        <a14:foregroundMark x1="77000" y1="55667" x2="80667" y2="55667"/>
                        <a14:foregroundMark x1="76333" y1="54667" x2="79333" y2="54778"/>
                        <a14:foregroundMark x1="83833" y1="55000" x2="82833" y2="56444"/>
                        <a14:foregroundMark x1="82833" y1="55222" x2="84667" y2="57000"/>
                        <a14:foregroundMark x1="83833" y1="58222" x2="81500" y2="61111"/>
                        <a14:foregroundMark x1="78333" y1="62556" x2="74500" y2="63222"/>
                        <a14:foregroundMark x1="73333" y1="60333" x2="73333" y2="60333"/>
                        <a14:foregroundMark x1="74333" y1="60111" x2="74667" y2="61556"/>
                        <a14:foregroundMark x1="72167" y1="63000" x2="75500" y2="63889"/>
                        <a14:foregroundMark x1="76500" y1="65111" x2="77500" y2="65333"/>
                        <a14:foregroundMark x1="80167" y1="64778" x2="80500" y2="64778"/>
                        <a14:foregroundMark x1="82500" y1="64667" x2="82500" y2="64667"/>
                        <a14:foregroundMark x1="84167" y1="63667" x2="85000" y2="63556"/>
                        <a14:foregroundMark x1="86333" y1="62333" x2="86333" y2="62333"/>
                        <a14:foregroundMark x1="86833" y1="61444" x2="86833" y2="61444"/>
                        <a14:foregroundMark x1="87500" y1="60333" x2="85833" y2="55000"/>
                        <a14:foregroundMark x1="72167" y1="64222" x2="72167" y2="64222"/>
                        <a14:foregroundMark x1="87167" y1="52444" x2="87167" y2="52444"/>
                        <a14:foregroundMark x1="88667" y1="59222" x2="88667" y2="59222"/>
                        <a14:foregroundMark x1="87667" y1="56556" x2="87667" y2="56556"/>
                        <a14:foregroundMark x1="80667" y1="54000" x2="80667" y2="54000"/>
                        <a14:foregroundMark x1="88667" y1="49778" x2="88667" y2="49778"/>
                        <a14:foregroundMark x1="89667" y1="51889" x2="89667" y2="51889"/>
                        <a14:foregroundMark x1="90000" y1="53556" x2="90000" y2="53556"/>
                        <a14:foregroundMark x1="87500" y1="49111" x2="87500" y2="49111"/>
                        <a14:foregroundMark x1="80833" y1="60111" x2="80833" y2="60111"/>
                        <a14:backgroundMark x1="45833" y1="20778" x2="30167" y2="30000"/>
                        <a14:backgroundMark x1="30167" y1="30000" x2="39167" y2="56667"/>
                        <a14:backgroundMark x1="71667" y1="22778" x2="45833" y2="54333"/>
                        <a14:backgroundMark x1="36167" y1="27000" x2="3833" y2="68556"/>
                        <a14:backgroundMark x1="29500" y1="61000" x2="32667" y2="71889"/>
                        <a14:backgroundMark x1="68000" y1="40889" x2="56667" y2="47667"/>
                        <a14:backgroundMark x1="78833" y1="29889" x2="55833" y2="40222"/>
                        <a14:backgroundMark x1="55833" y1="27333" x2="38667" y2="37778"/>
                        <a14:backgroundMark x1="87000" y1="28333" x2="62167" y2="34778"/>
                        <a14:backgroundMark x1="62167" y1="34778" x2="62167" y2="35000"/>
                        <a14:backgroundMark x1="12500" y1="17667" x2="13000" y2="40333"/>
                        <a14:backgroundMark x1="77500" y1="59000" x2="77500" y2="59000"/>
                        <a14:backgroundMark x1="74500" y1="57556" x2="74500" y2="57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135" t="43974" b="33334"/>
          <a:stretch/>
        </p:blipFill>
        <p:spPr>
          <a:xfrm>
            <a:off x="6311011" y="3033094"/>
            <a:ext cx="816620" cy="56884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07102F3-8AF0-45A8-8D16-C6AB4B8F9954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1908" b="52197" l="4662" r="47106">
                        <a14:foregroundMark x1="4823" y1="48446" x2="4823" y2="48446"/>
                        <a14:foregroundMark x1="44373" y1="44266" x2="44373" y2="44266"/>
                        <a14:foregroundMark x1="47106" y1="42872" x2="47106" y2="42872"/>
                        <a14:foregroundMark x1="5627" y1="52090" x2="5627" y2="52090"/>
                        <a14:foregroundMark x1="32637" y1="51018" x2="32637" y2="51018"/>
                        <a14:foregroundMark x1="46463" y1="49839" x2="46463" y2="49839"/>
                        <a14:foregroundMark x1="26206" y1="50804" x2="26206" y2="508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7" t="40834" r="50000" b="46389"/>
          <a:stretch/>
        </p:blipFill>
        <p:spPr>
          <a:xfrm rot="338823">
            <a:off x="7464727" y="4543853"/>
            <a:ext cx="921202" cy="35877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71EBD00-3A76-4C71-961D-21A83FE0636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10000" b="98636" l="3429" r="93429">
                        <a14:foregroundMark x1="11429" y1="81250" x2="11429" y2="92841"/>
                        <a14:foregroundMark x1="13571" y1="74318" x2="3571" y2="85909"/>
                        <a14:foregroundMark x1="15714" y1="67159" x2="20286" y2="63636"/>
                        <a14:foregroundMark x1="14000" y1="95795" x2="46286" y2="95795"/>
                        <a14:foregroundMark x1="70000" y1="82159" x2="75000" y2="95227"/>
                        <a14:foregroundMark x1="68429" y1="67159" x2="85714" y2="86250"/>
                        <a14:foregroundMark x1="78857" y1="69659" x2="93857" y2="95455"/>
                        <a14:foregroundMark x1="82000" y1="95341" x2="81714" y2="96250"/>
                        <a14:foregroundMark x1="10286" y1="98182" x2="19714" y2="97841"/>
                        <a14:foregroundMark x1="82571" y1="72955" x2="89857" y2="85909"/>
                        <a14:foregroundMark x1="46429" y1="98636" x2="60429" y2="98409"/>
                        <a14:foregroundMark x1="61000" y1="87273" x2="62571" y2="923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34932" y="2543858"/>
            <a:ext cx="1857072" cy="233460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BD6FBBC-0D4D-4E37-9081-12A473A86CEE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54000" b="78000" l="7000" r="42667">
                        <a14:foregroundMark x1="7667" y1="71333" x2="7667" y2="74000"/>
                        <a14:foregroundMark x1="7000" y1="72667" x2="7000" y2="72667"/>
                        <a14:foregroundMark x1="8000" y1="70000" x2="8000" y2="70000"/>
                        <a14:foregroundMark x1="9667" y1="69333" x2="10000" y2="69000"/>
                        <a14:foregroundMark x1="10000" y1="66667" x2="10000" y2="66667"/>
                        <a14:foregroundMark x1="9333" y1="64000" x2="9333" y2="64000"/>
                        <a14:foregroundMark x1="10000" y1="62000" x2="10333" y2="62000"/>
                        <a14:foregroundMark x1="11000" y1="61000" x2="11667" y2="61000"/>
                        <a14:foregroundMark x1="12667" y1="59333" x2="13333" y2="59667"/>
                        <a14:foregroundMark x1="15000" y1="59000" x2="15667" y2="58667"/>
                        <a14:foregroundMark x1="16000" y1="58000" x2="16667" y2="58000"/>
                        <a14:foregroundMark x1="25667" y1="62667" x2="25667" y2="62667"/>
                        <a14:foregroundMark x1="22667" y1="73000" x2="22667" y2="73000"/>
                        <a14:foregroundMark x1="16000" y1="75333" x2="16000" y2="75333"/>
                        <a14:foregroundMark x1="11333" y1="76333" x2="11333" y2="76333"/>
                        <a14:foregroundMark x1="19667" y1="74667" x2="19667" y2="74667"/>
                        <a14:foregroundMark x1="23667" y1="72000" x2="23667" y2="71667"/>
                        <a14:foregroundMark x1="26667" y1="69667" x2="26667" y2="69667"/>
                        <a14:foregroundMark x1="31333" y1="70667" x2="31333" y2="70667"/>
                        <a14:foregroundMark x1="31667" y1="74000" x2="31667" y2="74000"/>
                        <a14:foregroundMark x1="30667" y1="78000" x2="30667" y2="78000"/>
                        <a14:foregroundMark x1="34333" y1="77333" x2="34333" y2="77333"/>
                        <a14:foregroundMark x1="36333" y1="75000" x2="36333" y2="75000"/>
                        <a14:foregroundMark x1="37333" y1="72000" x2="37667" y2="72333"/>
                        <a14:foregroundMark x1="39000" y1="72333" x2="39000" y2="72333"/>
                        <a14:foregroundMark x1="40000" y1="72333" x2="40000" y2="72333"/>
                        <a14:foregroundMark x1="41667" y1="71000" x2="41667" y2="71000"/>
                        <a14:foregroundMark x1="42667" y1="68667" x2="42667" y2="68667"/>
                        <a14:foregroundMark x1="41333" y1="66333" x2="41333" y2="66333"/>
                        <a14:foregroundMark x1="40000" y1="65333" x2="40000" y2="65333"/>
                        <a14:foregroundMark x1="40667" y1="61667" x2="40667" y2="61667"/>
                        <a14:foregroundMark x1="40000" y1="59667" x2="40000" y2="59667"/>
                        <a14:foregroundMark x1="37667" y1="60333" x2="37667" y2="60333"/>
                        <a14:foregroundMark x1="41333" y1="59667" x2="41333" y2="59667"/>
                        <a14:foregroundMark x1="30333" y1="57000" x2="30333" y2="57000"/>
                        <a14:foregroundMark x1="34333" y1="54667" x2="34333" y2="54667"/>
                        <a14:foregroundMark x1="33667" y1="54000" x2="33667" y2="5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18" t="53399" r="53288" b="19431"/>
          <a:stretch/>
        </p:blipFill>
        <p:spPr>
          <a:xfrm rot="903321">
            <a:off x="10057172" y="2688078"/>
            <a:ext cx="818927" cy="52985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63534D9-0082-470B-9A15-2757D75AE7FB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10000" b="97813" l="2500" r="98594">
                        <a14:foregroundMark x1="93594" y1="39063" x2="83281" y2="44063"/>
                        <a14:foregroundMark x1="91094" y1="37813" x2="91094" y2="40417"/>
                        <a14:foregroundMark x1="98594" y1="39896" x2="98594" y2="39896"/>
                        <a14:foregroundMark x1="7187" y1="79063" x2="7187" y2="79063"/>
                        <a14:foregroundMark x1="2656" y1="81042" x2="2656" y2="81042"/>
                        <a14:foregroundMark x1="42188" y1="94063" x2="42188" y2="94063"/>
                        <a14:foregroundMark x1="37656" y1="97813" x2="37656" y2="97813"/>
                        <a14:foregroundMark x1="27187" y1="60521" x2="27187" y2="60521"/>
                        <a14:foregroundMark x1="32813" y1="55625" x2="32813" y2="55625"/>
                        <a14:backgroundMark x1="18594" y1="58958" x2="16094" y2="61667"/>
                        <a14:backgroundMark x1="30781" y1="52604" x2="30781" y2="52604"/>
                        <a14:backgroundMark x1="32031" y1="51563" x2="32031" y2="51563"/>
                        <a14:backgroundMark x1="33906" y1="51563" x2="33906" y2="51563"/>
                        <a14:backgroundMark x1="34688" y1="50521" x2="34688" y2="50521"/>
                        <a14:backgroundMark x1="33906" y1="77813" x2="30000" y2="84479"/>
                        <a14:backgroundMark x1="18906" y1="54063" x2="8750" y2="64271"/>
                        <a14:backgroundMark x1="22969" y1="53125" x2="22969" y2="53438"/>
                        <a14:backgroundMark x1="12500" y1="66667" x2="12500" y2="66667"/>
                        <a14:backgroundMark x1="15781" y1="65729" x2="13281" y2="67604"/>
                        <a14:backgroundMark x1="10156" y1="69271" x2="10156" y2="69271"/>
                        <a14:backgroundMark x1="37031" y1="76458" x2="37031" y2="76458"/>
                        <a14:backgroundMark x1="33750" y1="73125" x2="32813" y2="73125"/>
                        <a14:backgroundMark x1="27813" y1="73125" x2="31094" y2="71563"/>
                        <a14:backgroundMark x1="28438" y1="72292" x2="32500" y2="71875"/>
                        <a14:backgroundMark x1="32188" y1="72813" x2="25313" y2="76771"/>
                        <a14:backgroundMark x1="30781" y1="78333" x2="32031" y2="81563"/>
                        <a14:backgroundMark x1="32500" y1="79063" x2="23906" y2="83229"/>
                        <a14:backgroundMark x1="25469" y1="81250" x2="16719" y2="87188"/>
                        <a14:backgroundMark x1="17813" y1="85625" x2="9531" y2="91042"/>
                        <a14:backgroundMark x1="17031" y1="88958" x2="14375" y2="92083"/>
                        <a14:backgroundMark x1="14219" y1="89583" x2="13281" y2="91458"/>
                        <a14:backgroundMark x1="19688" y1="90104" x2="19375" y2="92917"/>
                        <a14:backgroundMark x1="23281" y1="92292" x2="22813" y2="94583"/>
                        <a14:backgroundMark x1="29375" y1="90000" x2="29219" y2="92083"/>
                        <a14:backgroundMark x1="34531" y1="84583" x2="32969" y2="90417"/>
                        <a14:backgroundMark x1="39375" y1="82604" x2="37656" y2="86563"/>
                        <a14:backgroundMark x1="40781" y1="81250" x2="35781" y2="84479"/>
                        <a14:backgroundMark x1="40469" y1="78229" x2="33906" y2="83542"/>
                        <a14:backgroundMark x1="34219" y1="74896" x2="32813" y2="79896"/>
                        <a14:backgroundMark x1="34219" y1="75938" x2="35000" y2="78229"/>
                        <a14:backgroundMark x1="37656" y1="74063" x2="42031" y2="76563"/>
                        <a14:backgroundMark x1="39219" y1="72813" x2="40781" y2="74583"/>
                        <a14:backgroundMark x1="38594" y1="70417" x2="41875" y2="75417"/>
                        <a14:backgroundMark x1="69531" y1="83438" x2="61406" y2="93125"/>
                        <a14:backgroundMark x1="78438" y1="82708" x2="69531" y2="89896"/>
                        <a14:backgroundMark x1="85469" y1="76042" x2="76406" y2="84792"/>
                        <a14:backgroundMark x1="80938" y1="91250" x2="80938" y2="91250"/>
                        <a14:backgroundMark x1="68906" y1="95000" x2="79531" y2="94792"/>
                        <a14:backgroundMark x1="66406" y1="93854" x2="74688" y2="94271"/>
                        <a14:backgroundMark x1="60156" y1="94792" x2="67656" y2="95729"/>
                        <a14:backgroundMark x1="55469" y1="96250" x2="60938" y2="96458"/>
                        <a14:backgroundMark x1="51250" y1="96875" x2="62813" y2="87083"/>
                        <a14:backgroundMark x1="57500" y1="84583" x2="57500" y2="84583"/>
                        <a14:backgroundMark x1="59531" y1="82292" x2="59531" y2="82292"/>
                        <a14:backgroundMark x1="92031" y1="57083" x2="92031" y2="57083"/>
                        <a14:backgroundMark x1="94219" y1="53750" x2="94219" y2="53750"/>
                        <a14:backgroundMark x1="94531" y1="51667" x2="94531" y2="51667"/>
                        <a14:backgroundMark x1="94688" y1="51667" x2="93438" y2="55625"/>
                        <a14:backgroundMark x1="95781" y1="50000" x2="95781" y2="50000"/>
                        <a14:backgroundMark x1="95781" y1="48854" x2="95781" y2="48854"/>
                        <a14:backgroundMark x1="6094" y1="68125" x2="6719" y2="68125"/>
                        <a14:backgroundMark x1="6406" y1="72917" x2="6406" y2="72917"/>
                        <a14:backgroundMark x1="15937" y1="62708" x2="15937" y2="62708"/>
                        <a14:backgroundMark x1="23906" y1="53854" x2="23906" y2="53854"/>
                        <a14:backgroundMark x1="27656" y1="52188" x2="27031" y2="52396"/>
                        <a14:backgroundMark x1="15156" y1="64896" x2="15156" y2="64896"/>
                        <a14:backgroundMark x1="7500" y1="72917" x2="7500" y2="72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436"/>
          <a:stretch/>
        </p:blipFill>
        <p:spPr>
          <a:xfrm>
            <a:off x="10385196" y="4394368"/>
            <a:ext cx="911434" cy="99206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807E56DC-1BFE-47C0-8B1B-21E54F8DE10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1908" b="52197" l="4662" r="47106">
                        <a14:foregroundMark x1="4823" y1="48446" x2="4823" y2="48446"/>
                        <a14:foregroundMark x1="44373" y1="44266" x2="44373" y2="44266"/>
                        <a14:foregroundMark x1="47106" y1="42872" x2="47106" y2="42872"/>
                        <a14:foregroundMark x1="5627" y1="52090" x2="5627" y2="52090"/>
                        <a14:foregroundMark x1="32637" y1="51018" x2="32637" y2="51018"/>
                        <a14:foregroundMark x1="46463" y1="49839" x2="46463" y2="49839"/>
                        <a14:foregroundMark x1="26206" y1="50804" x2="26206" y2="508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7" t="40834" r="50000" b="46389"/>
          <a:stretch/>
        </p:blipFill>
        <p:spPr>
          <a:xfrm rot="338823">
            <a:off x="8752019" y="4523715"/>
            <a:ext cx="921202" cy="358776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38EC3D98-C949-43B9-ACAD-34B91C89A48C}"/>
              </a:ext>
            </a:extLst>
          </p:cNvPr>
          <p:cNvSpPr txBox="1"/>
          <p:nvPr/>
        </p:nvSpPr>
        <p:spPr>
          <a:xfrm>
            <a:off x="1582782" y="4882115"/>
            <a:ext cx="1693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Lobster" panose="00000500000000000000" pitchFamily="2" charset="0"/>
              </a:rPr>
              <a:t>Họ và tên </a:t>
            </a:r>
            <a:endParaRPr lang="vi-VN" sz="2400">
              <a:solidFill>
                <a:schemeClr val="bg1"/>
              </a:solidFill>
              <a:latin typeface="Lobster" panose="00000500000000000000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3AF8F6C-A18D-4660-9E69-1756A9902FA0}"/>
              </a:ext>
            </a:extLst>
          </p:cNvPr>
          <p:cNvSpPr txBox="1"/>
          <p:nvPr/>
        </p:nvSpPr>
        <p:spPr>
          <a:xfrm>
            <a:off x="3899849" y="4911011"/>
            <a:ext cx="1693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Lobster" panose="00000500000000000000" pitchFamily="2" charset="0"/>
              </a:rPr>
              <a:t>Họ và tên </a:t>
            </a:r>
            <a:endParaRPr lang="vi-VN" sz="2400">
              <a:solidFill>
                <a:schemeClr val="bg1"/>
              </a:solidFill>
              <a:latin typeface="Lobster" panose="00000500000000000000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8C18B91-629A-4C5C-A806-1E73B91EDA61}"/>
              </a:ext>
            </a:extLst>
          </p:cNvPr>
          <p:cNvSpPr txBox="1"/>
          <p:nvPr/>
        </p:nvSpPr>
        <p:spPr>
          <a:xfrm>
            <a:off x="6540235" y="4920478"/>
            <a:ext cx="1693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Lobster" panose="00000500000000000000" pitchFamily="2" charset="0"/>
              </a:rPr>
              <a:t>Họ và tên </a:t>
            </a:r>
            <a:endParaRPr lang="vi-VN" sz="2400">
              <a:solidFill>
                <a:schemeClr val="bg1"/>
              </a:solidFill>
              <a:latin typeface="Lobster" panose="00000500000000000000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B672B6-71AD-4B54-BA7D-AD13296D8A69}"/>
              </a:ext>
            </a:extLst>
          </p:cNvPr>
          <p:cNvSpPr txBox="1"/>
          <p:nvPr/>
        </p:nvSpPr>
        <p:spPr>
          <a:xfrm>
            <a:off x="8797270" y="4944373"/>
            <a:ext cx="1693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Lobster" panose="00000500000000000000" pitchFamily="2" charset="0"/>
              </a:rPr>
              <a:t>Họ và tên </a:t>
            </a:r>
            <a:endParaRPr lang="vi-VN" sz="2400">
              <a:solidFill>
                <a:schemeClr val="bg1"/>
              </a:solidFill>
              <a:latin typeface="Lobster" panose="000005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DCFFDE-BAAB-4D7B-A714-5BF2DB829AB8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79200" b="97600" l="64500" r="87667">
                        <a14:foregroundMark x1="70667" y1="86933" x2="71500" y2="90133"/>
                        <a14:foregroundMark x1="71500" y1="94400" x2="74167" y2="94667"/>
                        <a14:foregroundMark x1="77000" y1="96800" x2="77000" y2="96800"/>
                        <a14:foregroundMark x1="79000" y1="96000" x2="79000" y2="96000"/>
                        <a14:foregroundMark x1="67667" y1="89067" x2="67500" y2="92533"/>
                        <a14:foregroundMark x1="65000" y1="91733" x2="65000" y2="91733"/>
                        <a14:foregroundMark x1="86000" y1="85333" x2="86000" y2="85333"/>
                        <a14:foregroundMark x1="87000" y1="85867" x2="87000" y2="85867"/>
                        <a14:foregroundMark x1="74833" y1="79733" x2="74833" y2="79733"/>
                        <a14:foregroundMark x1="73167" y1="82400" x2="73167" y2="82400"/>
                        <a14:foregroundMark x1="69500" y1="84533" x2="69500" y2="84533"/>
                        <a14:foregroundMark x1="72000" y1="83733" x2="72333" y2="83467"/>
                        <a14:foregroundMark x1="71500" y1="83467" x2="68333" y2="85867"/>
                        <a14:foregroundMark x1="66667" y1="86933" x2="66667" y2="86933"/>
                        <a14:foregroundMark x1="67000" y1="86667" x2="70167" y2="96000"/>
                        <a14:foregroundMark x1="71333" y1="96800" x2="71333" y2="96800"/>
                        <a14:foregroundMark x1="72833" y1="96533" x2="69500" y2="96000"/>
                        <a14:foregroundMark x1="66000" y1="95200" x2="68500" y2="95467"/>
                        <a14:foregroundMark x1="86500" y1="89067" x2="87667" y2="86400"/>
                        <a14:foregroundMark x1="86833" y1="83733" x2="84333" y2="82667"/>
                        <a14:foregroundMark x1="80167" y1="81067" x2="81500" y2="81333"/>
                        <a14:foregroundMark x1="80667" y1="94133" x2="85500" y2="90133"/>
                        <a14:foregroundMark x1="76167" y1="97600" x2="76167" y2="97600"/>
                        <a14:foregroundMark x1="64500" y1="91200" x2="64500" y2="91200"/>
                        <a14:foregroundMark x1="65167" y1="89600" x2="65167" y2="89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753" t="77027" r="11783" b="1084"/>
          <a:stretch/>
        </p:blipFill>
        <p:spPr>
          <a:xfrm>
            <a:off x="1426633" y="3498613"/>
            <a:ext cx="662646" cy="3705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987DA60-41C3-498F-ADCE-D1121E23D286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extLst>
              <a:ext uri="{BEBA8EAE-BF5A-486C-A8C5-ECC9F3942E4B}">
                <a14:imgProps xmlns:a14="http://schemas.microsoft.com/office/drawing/2010/main">
                  <a14:imgLayer r:embed="rId39">
                    <a14:imgEffect>
                      <a14:backgroundRemoval t="44889" b="53778" l="8000" r="35750">
                        <a14:foregroundMark x1="9333" y1="49778" x2="9333" y2="49778"/>
                        <a14:foregroundMark x1="8083" y1="50889" x2="8083" y2="50889"/>
                        <a14:foregroundMark x1="10917" y1="53611" x2="10917" y2="53611"/>
                        <a14:foregroundMark x1="35750" y1="48000" x2="35750" y2="48000"/>
                        <a14:foregroundMark x1="31583" y1="45167" x2="31583" y2="45167"/>
                        <a14:foregroundMark x1="31000" y1="44944" x2="31000" y2="44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86" t="43814" r="61041" b="45069"/>
          <a:stretch/>
        </p:blipFill>
        <p:spPr>
          <a:xfrm rot="1512345">
            <a:off x="5230219" y="2577236"/>
            <a:ext cx="700762" cy="36780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8B60F87-BC52-4633-8A79-DB8B60C7FE34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38889" b="46778" l="62167" r="88667">
                        <a14:foregroundMark x1="64667" y1="42778" x2="65833" y2="43667"/>
                        <a14:foregroundMark x1="62167" y1="43778" x2="62167" y2="43778"/>
                        <a14:foregroundMark x1="69500" y1="39778" x2="69500" y2="39778"/>
                        <a14:foregroundMark x1="68333" y1="40000" x2="68333" y2="40000"/>
                        <a14:foregroundMark x1="73333" y1="46778" x2="73333" y2="46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690" t="38052" r="7885" b="52798"/>
          <a:stretch/>
        </p:blipFill>
        <p:spPr>
          <a:xfrm rot="20896258">
            <a:off x="6303065" y="3754516"/>
            <a:ext cx="809182" cy="35343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705CC26-E8BC-4888-935B-A1DEC3D2D4E7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extLst>
              <a:ext uri="{BEBA8EAE-BF5A-486C-A8C5-ECC9F3942E4B}">
                <a14:imgProps xmlns:a14="http://schemas.microsoft.com/office/drawing/2010/main">
                  <a14:imgLayer r:embed="rId42">
                    <a14:imgEffect>
                      <a14:backgroundRemoval t="36000" b="42867" l="8900" r="30800">
                        <a14:foregroundMark x1="8900" y1="40733" x2="8900" y2="40733"/>
                        <a14:foregroundMark x1="10400" y1="41867" x2="10400" y2="41867"/>
                        <a14:foregroundMark x1="19900" y1="36000" x2="19900" y2="36000"/>
                        <a14:foregroundMark x1="30800" y1="38600" x2="30800" y2="38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80" t="35255" r="66512" b="56186"/>
          <a:stretch/>
        </p:blipFill>
        <p:spPr>
          <a:xfrm rot="385849">
            <a:off x="10054017" y="3274084"/>
            <a:ext cx="839144" cy="39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340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59259E-6 L 0.00468 0.5567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" y="2782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48148E-6 L 0.00546 0.5594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" y="2796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4.07407E-6 L -0.00026 0.1122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560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81481E-6 L 0.10443 0.09398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21" y="469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81481E-6 L 0.1039 0.09351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95" y="46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477 0.1044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45" y="520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44444E-6 L -0.27084 0.00879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42" y="44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22222E-6 L 1.00078 0.00301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39" y="13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1.85185E-6 L 0.13541 -1.85185E-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 animBg="1"/>
      <p:bldP spid="15" grpId="0" animBg="1"/>
      <p:bldP spid="16" grpId="0" animBg="1"/>
      <p:bldP spid="33" grpId="0"/>
      <p:bldP spid="39" grpId="0" animBg="1"/>
      <p:bldP spid="59" grpId="0"/>
      <p:bldP spid="60" grpId="0"/>
      <p:bldP spid="61" grpId="0"/>
      <p:bldP spid="6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F8B3E9-02CD-449F-A51A-1B0D14AB64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822AFB-8BCD-4FC6-8A16-A029D440F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392" y="5977456"/>
            <a:ext cx="1809606" cy="43366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ED52CC5-B9C9-4AE7-A55B-0E11B388B7C2}"/>
              </a:ext>
            </a:extLst>
          </p:cNvPr>
          <p:cNvSpPr txBox="1"/>
          <p:nvPr/>
        </p:nvSpPr>
        <p:spPr>
          <a:xfrm>
            <a:off x="300708" y="2243335"/>
            <a:ext cx="4752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chemeClr val="bg1"/>
                </a:solidFill>
                <a:latin typeface="Lobster" panose="00000500000000000000" pitchFamily="2" charset="0"/>
              </a:rPr>
              <a:t>Chủ đề thuyết trình</a:t>
            </a:r>
            <a:endParaRPr lang="vi-VN" sz="4800">
              <a:solidFill>
                <a:schemeClr val="bg1"/>
              </a:solidFill>
              <a:latin typeface="Lobster" panose="000005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3A537FC-8D46-474B-A4F5-61E47FE7D42A}"/>
              </a:ext>
            </a:extLst>
          </p:cNvPr>
          <p:cNvSpPr/>
          <p:nvPr/>
        </p:nvSpPr>
        <p:spPr>
          <a:xfrm>
            <a:off x="207045" y="3164568"/>
            <a:ext cx="4940300" cy="269139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FE082C6-92D8-4D7B-8568-6FC50A1243F4}"/>
              </a:ext>
            </a:extLst>
          </p:cNvPr>
          <p:cNvGrpSpPr/>
          <p:nvPr/>
        </p:nvGrpSpPr>
        <p:grpSpPr>
          <a:xfrm>
            <a:off x="0" y="1810408"/>
            <a:ext cx="5271087" cy="2424029"/>
            <a:chOff x="5174545" y="1789498"/>
            <a:chExt cx="6411734" cy="2424029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C6C3C8B-2184-4D77-A0B6-2B9B027DF4C2}"/>
                </a:ext>
              </a:extLst>
            </p:cNvPr>
            <p:cNvGrpSpPr/>
            <p:nvPr/>
          </p:nvGrpSpPr>
          <p:grpSpPr>
            <a:xfrm>
              <a:off x="5174545" y="1789498"/>
              <a:ext cx="6411734" cy="2424029"/>
              <a:chOff x="4999626" y="1441310"/>
              <a:chExt cx="6372912" cy="2462790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4D61FC1-3471-4995-8AC7-89FEA6C43A0C}"/>
                  </a:ext>
                </a:extLst>
              </p:cNvPr>
              <p:cNvSpPr/>
              <p:nvPr/>
            </p:nvSpPr>
            <p:spPr>
              <a:xfrm>
                <a:off x="4999626" y="1441310"/>
                <a:ext cx="6305550" cy="246279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0B99630-5C58-4224-A23D-0816D216BF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66988" y="3895716"/>
                <a:ext cx="6305550" cy="1"/>
              </a:xfrm>
              <a:prstGeom prst="line">
                <a:avLst/>
              </a:prstGeom>
              <a:ln w="28575">
                <a:solidFill>
                  <a:srgbClr val="ED90A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DBF2389-CA1A-4AE4-90C2-4F6719F2F654}"/>
                </a:ext>
              </a:extLst>
            </p:cNvPr>
            <p:cNvCxnSpPr>
              <a:cxnSpLocks/>
            </p:cNvCxnSpPr>
            <p:nvPr/>
          </p:nvCxnSpPr>
          <p:spPr>
            <a:xfrm>
              <a:off x="8380411" y="3862576"/>
              <a:ext cx="0" cy="327611"/>
            </a:xfrm>
            <a:prstGeom prst="line">
              <a:avLst/>
            </a:prstGeom>
            <a:ln w="28575">
              <a:solidFill>
                <a:srgbClr val="F17D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003930F-D8AA-4F8E-9EAA-20157F48A5F1}"/>
              </a:ext>
            </a:extLst>
          </p:cNvPr>
          <p:cNvGrpSpPr/>
          <p:nvPr/>
        </p:nvGrpSpPr>
        <p:grpSpPr>
          <a:xfrm>
            <a:off x="55737" y="4217934"/>
            <a:ext cx="5215350" cy="2424029"/>
            <a:chOff x="5201672" y="4304534"/>
            <a:chExt cx="6411735" cy="242402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A3BBBB4-E9D2-4DEE-8518-C89F09840B09}"/>
                </a:ext>
              </a:extLst>
            </p:cNvPr>
            <p:cNvGrpSpPr/>
            <p:nvPr/>
          </p:nvGrpSpPr>
          <p:grpSpPr>
            <a:xfrm rot="10800000">
              <a:off x="5201672" y="4304534"/>
              <a:ext cx="6411735" cy="2424029"/>
              <a:chOff x="4999625" y="1441310"/>
              <a:chExt cx="6372913" cy="2462790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7D1940B-0298-451E-8C93-3768E02736DC}"/>
                  </a:ext>
                </a:extLst>
              </p:cNvPr>
              <p:cNvSpPr/>
              <p:nvPr/>
            </p:nvSpPr>
            <p:spPr>
              <a:xfrm>
                <a:off x="4999625" y="1441310"/>
                <a:ext cx="6305550" cy="246279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2F81595-C42E-4123-9A78-03AC581361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66988" y="3895716"/>
                <a:ext cx="6305550" cy="1"/>
              </a:xfrm>
              <a:prstGeom prst="line">
                <a:avLst/>
              </a:prstGeom>
              <a:ln w="28575">
                <a:solidFill>
                  <a:srgbClr val="ED90A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DCB7A7D-7BA0-45D9-BE7B-A95046B7DF99}"/>
                </a:ext>
              </a:extLst>
            </p:cNvPr>
            <p:cNvCxnSpPr>
              <a:cxnSpLocks/>
            </p:cNvCxnSpPr>
            <p:nvPr/>
          </p:nvCxnSpPr>
          <p:spPr>
            <a:xfrm>
              <a:off x="8373653" y="4312785"/>
              <a:ext cx="0" cy="327611"/>
            </a:xfrm>
            <a:prstGeom prst="line">
              <a:avLst/>
            </a:prstGeom>
            <a:ln w="28575">
              <a:solidFill>
                <a:srgbClr val="F17D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776C5CCA-9376-435D-B82E-854AC53D4574}"/>
              </a:ext>
            </a:extLst>
          </p:cNvPr>
          <p:cNvSpPr/>
          <p:nvPr/>
        </p:nvSpPr>
        <p:spPr>
          <a:xfrm>
            <a:off x="12192000" y="6656119"/>
            <a:ext cx="5993423" cy="605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CD25573-22CF-4B51-944C-3CC2456F8945}"/>
              </a:ext>
            </a:extLst>
          </p:cNvPr>
          <p:cNvGrpSpPr/>
          <p:nvPr/>
        </p:nvGrpSpPr>
        <p:grpSpPr>
          <a:xfrm>
            <a:off x="0" y="0"/>
            <a:ext cx="12192002" cy="2457814"/>
            <a:chOff x="-2" y="21535"/>
            <a:chExt cx="12192002" cy="245781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886C078-8899-409C-9423-C56E5A85E6D8}"/>
                </a:ext>
              </a:extLst>
            </p:cNvPr>
            <p:cNvSpPr/>
            <p:nvPr/>
          </p:nvSpPr>
          <p:spPr>
            <a:xfrm>
              <a:off x="-2" y="21535"/>
              <a:ext cx="12192002" cy="1183850"/>
            </a:xfrm>
            <a:prstGeom prst="rect">
              <a:avLst/>
            </a:prstGeom>
            <a:solidFill>
              <a:srgbClr val="ED90A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80E961D-A890-42F5-817E-ED8A466DB828}"/>
                </a:ext>
              </a:extLst>
            </p:cNvPr>
            <p:cNvGrpSpPr/>
            <p:nvPr/>
          </p:nvGrpSpPr>
          <p:grpSpPr>
            <a:xfrm>
              <a:off x="0" y="685247"/>
              <a:ext cx="12192000" cy="1794102"/>
              <a:chOff x="0" y="398081"/>
              <a:chExt cx="12192000" cy="1794102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8868C08C-D249-45B7-A11C-26AEA1540A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429" b="89938" l="2500" r="98229">
                            <a14:foregroundMark x1="14479" y1="4719" x2="30312" y2="4719"/>
                            <a14:foregroundMark x1="44167" y1="4094" x2="68229" y2="4094"/>
                            <a14:foregroundMark x1="50313" y1="6801" x2="47292" y2="13185"/>
                            <a14:foregroundMark x1="7396" y1="4650" x2="2604" y2="10479"/>
                            <a14:foregroundMark x1="16458" y1="6940" x2="16667" y2="13949"/>
                            <a14:foregroundMark x1="8958" y1="4650" x2="44792" y2="3956"/>
                            <a14:foregroundMark x1="31042" y1="6037" x2="47292" y2="5899"/>
                            <a14:foregroundMark x1="47292" y1="5899" x2="60521" y2="5899"/>
                            <a14:foregroundMark x1="55937" y1="7703" x2="83438" y2="7564"/>
                            <a14:foregroundMark x1="68438" y1="6801" x2="66250" y2="16933"/>
                            <a14:foregroundMark x1="84167" y1="2429" x2="91354" y2="11381"/>
                            <a14:foregroundMark x1="96667" y1="6176" x2="98229" y2="15614"/>
                            <a14:backgroundMark x1="54896" y1="57529" x2="45000" y2="68147"/>
                            <a14:backgroundMark x1="45000" y1="68147" x2="46146" y2="61069"/>
                            <a14:backgroundMark x1="46146" y1="61069" x2="50313" y2="55101"/>
                            <a14:backgroundMark x1="49896" y1="72935" x2="59167" y2="77724"/>
                            <a14:backgroundMark x1="54896" y1="64261" x2="46875" y2="77793"/>
                            <a14:backgroundMark x1="46875" y1="64469" x2="42813" y2="68841"/>
                            <a14:backgroundMark x1="55729" y1="68841" x2="61458" y2="67037"/>
                            <a14:backgroundMark x1="56667" y1="68980" x2="60313" y2="67939"/>
                            <a14:backgroundMark x1="62083" y1="67661" x2="60521" y2="69327"/>
                            <a14:backgroundMark x1="46458" y1="64469" x2="55521" y2="61416"/>
                            <a14:backgroundMark x1="37083" y1="57807" x2="66146" y2="58987"/>
                            <a14:backgroundMark x1="32604" y1="41568" x2="57813" y2="39209"/>
                            <a14:backgroundMark x1="57813" y1="39209" x2="31667" y2="34837"/>
                            <a14:backgroundMark x1="31667" y1="34837" x2="55208" y2="39417"/>
                            <a14:backgroundMark x1="55208" y1="39417" x2="53854" y2="46981"/>
                            <a14:backgroundMark x1="53854" y1="46981" x2="55937" y2="464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3846"/>
              <a:stretch/>
            </p:blipFill>
            <p:spPr>
              <a:xfrm>
                <a:off x="0" y="398081"/>
                <a:ext cx="4568827" cy="1793631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569F299B-8324-428D-BAD8-CA5430D59E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429" b="89938" l="2500" r="98229">
                            <a14:foregroundMark x1="14479" y1="4719" x2="30312" y2="4719"/>
                            <a14:foregroundMark x1="44167" y1="4094" x2="68229" y2="4094"/>
                            <a14:foregroundMark x1="50313" y1="6801" x2="47292" y2="13185"/>
                            <a14:foregroundMark x1="7396" y1="4650" x2="2604" y2="10479"/>
                            <a14:foregroundMark x1="16458" y1="6940" x2="16667" y2="13949"/>
                            <a14:foregroundMark x1="8958" y1="4650" x2="44792" y2="3956"/>
                            <a14:foregroundMark x1="31042" y1="6037" x2="47292" y2="5899"/>
                            <a14:foregroundMark x1="47292" y1="5899" x2="60521" y2="5899"/>
                            <a14:foregroundMark x1="55937" y1="7703" x2="83438" y2="7564"/>
                            <a14:foregroundMark x1="68438" y1="6801" x2="66250" y2="16933"/>
                            <a14:foregroundMark x1="84167" y1="2429" x2="91354" y2="11381"/>
                            <a14:foregroundMark x1="96667" y1="6176" x2="98229" y2="15614"/>
                            <a14:backgroundMark x1="54896" y1="57529" x2="45000" y2="68147"/>
                            <a14:backgroundMark x1="45000" y1="68147" x2="46146" y2="61069"/>
                            <a14:backgroundMark x1="46146" y1="61069" x2="50313" y2="55101"/>
                            <a14:backgroundMark x1="49896" y1="72935" x2="59167" y2="77724"/>
                            <a14:backgroundMark x1="54896" y1="64261" x2="46875" y2="77793"/>
                            <a14:backgroundMark x1="46875" y1="64469" x2="42813" y2="68841"/>
                            <a14:backgroundMark x1="55729" y1="68841" x2="61458" y2="67037"/>
                            <a14:backgroundMark x1="56667" y1="68980" x2="60313" y2="67939"/>
                            <a14:backgroundMark x1="62083" y1="67661" x2="60521" y2="69327"/>
                            <a14:backgroundMark x1="46458" y1="64469" x2="55521" y2="61416"/>
                            <a14:backgroundMark x1="37083" y1="57807" x2="66146" y2="58987"/>
                            <a14:backgroundMark x1="32604" y1="41568" x2="57813" y2="39209"/>
                            <a14:backgroundMark x1="57813" y1="39209" x2="31667" y2="34837"/>
                            <a14:backgroundMark x1="31667" y1="34837" x2="55208" y2="39417"/>
                            <a14:backgroundMark x1="55208" y1="39417" x2="53854" y2="46981"/>
                            <a14:backgroundMark x1="53854" y1="46981" x2="55937" y2="464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3846"/>
              <a:stretch/>
            </p:blipFill>
            <p:spPr>
              <a:xfrm>
                <a:off x="4568827" y="398082"/>
                <a:ext cx="4568827" cy="1793631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E7BA5703-04D6-4354-943A-FB8B666F41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429" b="89938" l="2500" r="98229">
                            <a14:foregroundMark x1="14479" y1="4719" x2="30312" y2="4719"/>
                            <a14:foregroundMark x1="44167" y1="4094" x2="68229" y2="4094"/>
                            <a14:foregroundMark x1="50313" y1="6801" x2="47292" y2="13185"/>
                            <a14:foregroundMark x1="7396" y1="4650" x2="2604" y2="10479"/>
                            <a14:foregroundMark x1="16458" y1="6940" x2="16667" y2="13949"/>
                            <a14:foregroundMark x1="8958" y1="4650" x2="44792" y2="3956"/>
                            <a14:foregroundMark x1="31042" y1="6037" x2="47292" y2="5899"/>
                            <a14:foregroundMark x1="47292" y1="5899" x2="60521" y2="5899"/>
                            <a14:foregroundMark x1="55937" y1="7703" x2="83438" y2="7564"/>
                            <a14:foregroundMark x1="68438" y1="6801" x2="66250" y2="16933"/>
                            <a14:foregroundMark x1="84167" y1="2429" x2="91354" y2="11381"/>
                            <a14:foregroundMark x1="96667" y1="6176" x2="98229" y2="15614"/>
                            <a14:backgroundMark x1="54896" y1="57529" x2="45000" y2="68147"/>
                            <a14:backgroundMark x1="45000" y1="68147" x2="46146" y2="61069"/>
                            <a14:backgroundMark x1="46146" y1="61069" x2="50313" y2="55101"/>
                            <a14:backgroundMark x1="49896" y1="72935" x2="59167" y2="77724"/>
                            <a14:backgroundMark x1="54896" y1="64261" x2="46875" y2="77793"/>
                            <a14:backgroundMark x1="46875" y1="64469" x2="42813" y2="68841"/>
                            <a14:backgroundMark x1="55729" y1="68841" x2="61458" y2="67037"/>
                            <a14:backgroundMark x1="56667" y1="68980" x2="60313" y2="67939"/>
                            <a14:backgroundMark x1="62083" y1="67661" x2="60521" y2="69327"/>
                            <a14:backgroundMark x1="46458" y1="64469" x2="55521" y2="61416"/>
                            <a14:backgroundMark x1="37083" y1="57807" x2="66146" y2="58987"/>
                            <a14:backgroundMark x1="32604" y1="41568" x2="57813" y2="39209"/>
                            <a14:backgroundMark x1="57813" y1="39209" x2="31667" y2="34837"/>
                            <a14:backgroundMark x1="31667" y1="34837" x2="55208" y2="39417"/>
                            <a14:backgroundMark x1="55208" y1="39417" x2="53854" y2="46981"/>
                            <a14:backgroundMark x1="53854" y1="46981" x2="55937" y2="464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3148" b="73846"/>
              <a:stretch/>
            </p:blipFill>
            <p:spPr>
              <a:xfrm>
                <a:off x="9137654" y="398552"/>
                <a:ext cx="3054346" cy="1793631"/>
              </a:xfrm>
              <a:prstGeom prst="rect">
                <a:avLst/>
              </a:prstGeom>
            </p:spPr>
          </p:pic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9A6EDAA7-AF97-45A8-930F-FDA94CD16312}"/>
              </a:ext>
            </a:extLst>
          </p:cNvPr>
          <p:cNvSpPr txBox="1"/>
          <p:nvPr/>
        </p:nvSpPr>
        <p:spPr>
          <a:xfrm>
            <a:off x="3427448" y="-18821"/>
            <a:ext cx="53371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eep On Truckin" panose="00000400000000000000" pitchFamily="2" charset="0"/>
              </a:rPr>
              <a:t>Group Name</a:t>
            </a:r>
            <a:endParaRPr lang="vi-VN" sz="600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065EF9F-79F1-4582-8046-0C86AEE41A1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539" y="68327"/>
            <a:ext cx="2548911" cy="103485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1F24DD-5C61-4BCB-AF50-73399BEF017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236" b="91242" l="10000" r="90000">
                        <a14:foregroundMark x1="34750" y1="91401" x2="34750" y2="91401"/>
                        <a14:foregroundMark x1="83417" y1="9236" x2="83417" y2="9236"/>
                        <a14:foregroundMark x1="54000" y1="56688" x2="54000" y2="56688"/>
                        <a14:foregroundMark x1="53833" y1="64331" x2="54750" y2="622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156" t="4547" r="10489"/>
          <a:stretch/>
        </p:blipFill>
        <p:spPr>
          <a:xfrm rot="20937379">
            <a:off x="1905905" y="399011"/>
            <a:ext cx="749291" cy="7349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63F3F1-F925-45D9-AA2A-1126BB6DBCD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6852" b="66667" l="10521" r="20990">
                        <a14:foregroundMark x1="12812" y1="52037" x2="12812" y2="52037"/>
                        <a14:foregroundMark x1="12865" y1="51944" x2="11979" y2="56481"/>
                        <a14:foregroundMark x1="13438" y1="52222" x2="13073" y2="56667"/>
                        <a14:foregroundMark x1="14740" y1="51852" x2="14896" y2="54259"/>
                        <a14:foregroundMark x1="15833" y1="51481" x2="18281" y2="54907"/>
                        <a14:foregroundMark x1="19271" y1="58241" x2="17813" y2="60185"/>
                        <a14:foregroundMark x1="16250" y1="63889" x2="13542" y2="61111"/>
                        <a14:foregroundMark x1="11979" y1="58241" x2="12812" y2="63796"/>
                        <a14:foregroundMark x1="11250" y1="57222" x2="11771" y2="60926"/>
                        <a14:foregroundMark x1="11146" y1="55648" x2="11354" y2="58704"/>
                        <a14:foregroundMark x1="12656" y1="52407" x2="17188" y2="58056"/>
                        <a14:foregroundMark x1="17188" y1="58056" x2="17708" y2="56574"/>
                        <a14:foregroundMark x1="18750" y1="52315" x2="20729" y2="60278"/>
                        <a14:foregroundMark x1="20729" y1="60278" x2="20677" y2="60278"/>
                        <a14:foregroundMark x1="20208" y1="55648" x2="19219" y2="63611"/>
                        <a14:foregroundMark x1="19219" y1="63611" x2="19219" y2="63519"/>
                        <a14:foregroundMark x1="19375" y1="61944" x2="16146" y2="64352"/>
                        <a14:foregroundMark x1="14896" y1="65000" x2="17083" y2="66019"/>
                        <a14:foregroundMark x1="17760" y1="64630" x2="13698" y2="64074"/>
                        <a14:foregroundMark x1="13698" y1="64074" x2="13594" y2="63889"/>
                        <a14:foregroundMark x1="11823" y1="53796" x2="10885" y2="57407"/>
                        <a14:foregroundMark x1="11979" y1="53056" x2="15365" y2="50926"/>
                        <a14:foregroundMark x1="16458" y1="50463" x2="18125" y2="52778"/>
                        <a14:foregroundMark x1="11042" y1="59815" x2="11927" y2="62870"/>
                        <a14:foregroundMark x1="13333" y1="65000" x2="15156" y2="66759"/>
                        <a14:foregroundMark x1="10521" y1="58056" x2="10521" y2="58056"/>
                        <a14:foregroundMark x1="17083" y1="50463" x2="17083" y2="50463"/>
                        <a14:foregroundMark x1="16094" y1="48889" x2="16094" y2="48889"/>
                      </a14:backgroundRemoval>
                    </a14:imgEffect>
                  </a14:imgLayer>
                </a14:imgProps>
              </a:ext>
            </a:extLst>
          </a:blip>
          <a:srcRect l="9653" t="46952" r="78317" b="31943"/>
          <a:stretch/>
        </p:blipFill>
        <p:spPr>
          <a:xfrm>
            <a:off x="6976631" y="2072353"/>
            <a:ext cx="876975" cy="8654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A020A0-8770-4B81-B6B1-95DA8ECCF990}"/>
              </a:ext>
            </a:extLst>
          </p:cNvPr>
          <p:cNvSpPr txBox="1"/>
          <p:nvPr/>
        </p:nvSpPr>
        <p:spPr>
          <a:xfrm>
            <a:off x="7826957" y="2187063"/>
            <a:ext cx="2621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ABD5E9"/>
                </a:solidFill>
              </a:rPr>
              <a:t>NỘI DUNG 1</a:t>
            </a:r>
            <a:endParaRPr lang="vi-VN" sz="3600" b="1">
              <a:solidFill>
                <a:srgbClr val="ABD5E9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4C906B-78F9-462B-984D-1F5976D451B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833" b="89815" l="41250" r="86276">
                        <a14:foregroundMark x1="58828" y1="53611" x2="56484" y2="64722"/>
                        <a14:foregroundMark x1="56641" y1="60972" x2="54219" y2="68611"/>
                        <a14:foregroundMark x1="54219" y1="68611" x2="54219" y2="68611"/>
                        <a14:foregroundMark x1="52734" y1="73889" x2="50938" y2="80139"/>
                        <a14:foregroundMark x1="50938" y1="80139" x2="50938" y2="80139"/>
                        <a14:foregroundMark x1="51797" y1="75694" x2="47500" y2="84444"/>
                        <a14:foregroundMark x1="47500" y1="84444" x2="47500" y2="84444"/>
                        <a14:foregroundMark x1="45391" y1="82917" x2="45547" y2="69167"/>
                        <a14:foregroundMark x1="45547" y1="69167" x2="45547" y2="69167"/>
                        <a14:foregroundMark x1="45469" y1="60694" x2="45391" y2="76250"/>
                        <a14:foregroundMark x1="45391" y1="76250" x2="45391" y2="76250"/>
                        <a14:foregroundMark x1="45938" y1="54722" x2="45938" y2="61528"/>
                        <a14:foregroundMark x1="44297" y1="50000" x2="48750" y2="43333"/>
                        <a14:foregroundMark x1="49766" y1="29722" x2="55521" y2="43102"/>
                        <a14:foregroundMark x1="55521" y1="43102" x2="61198" y2="28426"/>
                        <a14:foregroundMark x1="61198" y1="28426" x2="68464" y2="41481"/>
                        <a14:foregroundMark x1="68464" y1="41481" x2="67396" y2="31713"/>
                        <a14:foregroundMark x1="67396" y1="31713" x2="67344" y2="33611"/>
                        <a14:foregroundMark x1="61328" y1="20139" x2="55625" y2="32917"/>
                        <a14:foregroundMark x1="53047" y1="20833" x2="51719" y2="36111"/>
                        <a14:foregroundMark x1="51719" y1="36111" x2="51719" y2="36111"/>
                        <a14:foregroundMark x1="43906" y1="82361" x2="44063" y2="89722"/>
                        <a14:foregroundMark x1="44063" y1="89722" x2="44219" y2="89861"/>
                        <a14:foregroundMark x1="44453" y1="87917" x2="48125" y2="88472"/>
                        <a14:foregroundMark x1="52891" y1="43333" x2="57891" y2="46806"/>
                        <a14:foregroundMark x1="57891" y1="46806" x2="58281" y2="46250"/>
                        <a14:foregroundMark x1="47422" y1="41250" x2="45000" y2="44583"/>
                        <a14:foregroundMark x1="43828" y1="42639" x2="43828" y2="42639"/>
                        <a14:foregroundMark x1="42552" y1="48981" x2="42969" y2="53056"/>
                        <a14:foregroundMark x1="42396" y1="47361" x2="42396" y2="47361"/>
                        <a14:foregroundMark x1="42109" y1="45278" x2="42109" y2="45278"/>
                        <a14:foregroundMark x1="41719" y1="45880" x2="42891" y2="45741"/>
                        <a14:foregroundMark x1="41432" y1="46065" x2="41302" y2="47176"/>
                        <a14:foregroundMark x1="41302" y1="47593" x2="41823" y2="50185"/>
                        <a14:foregroundMark x1="50182" y1="30185" x2="48229" y2="41389"/>
                        <a14:foregroundMark x1="55000" y1="48565" x2="61979" y2="44120"/>
                        <a14:foregroundMark x1="61979" y1="44120" x2="61979" y2="44120"/>
                        <a14:foregroundMark x1="58307" y1="34167" x2="62396" y2="45231"/>
                        <a14:foregroundMark x1="62396" y1="45231" x2="62396" y2="45231"/>
                        <a14:foregroundMark x1="69557" y1="47361" x2="71354" y2="54028"/>
                        <a14:foregroundMark x1="73516" y1="33843" x2="75964" y2="49167"/>
                        <a14:foregroundMark x1="71589" y1="45556" x2="71589" y2="45556"/>
                        <a14:foregroundMark x1="65052" y1="48194" x2="65052" y2="48194"/>
                        <a14:foregroundMark x1="52604" y1="45463" x2="55469" y2="50324"/>
                        <a14:foregroundMark x1="55469" y1="50324" x2="55469" y2="50324"/>
                        <a14:foregroundMark x1="52057" y1="44028" x2="51693" y2="52037"/>
                        <a14:foregroundMark x1="84896" y1="61713" x2="84714" y2="65833"/>
                        <a14:foregroundMark x1="85911" y1="70278" x2="86302" y2="73009"/>
                        <a14:foregroundMark x1="86198" y1="89213" x2="86198" y2="89213"/>
                        <a14:foregroundMark x1="86250" y1="85741" x2="86354" y2="87454"/>
                        <a14:foregroundMark x1="78984" y1="25370" x2="76250" y2="40278"/>
                        <a14:foregroundMark x1="72891" y1="21296" x2="78229" y2="26250"/>
                        <a14:foregroundMark x1="53984" y1="27963" x2="57057" y2="39583"/>
                        <a14:foregroundMark x1="57057" y1="39583" x2="57396" y2="39722"/>
                        <a14:foregroundMark x1="54323" y1="30185" x2="56276" y2="19444"/>
                        <a14:foregroundMark x1="56276" y1="19444" x2="56484" y2="19676"/>
                        <a14:foregroundMark x1="54479" y1="20787" x2="56302" y2="22407"/>
                        <a14:foregroundMark x1="46771" y1="33750" x2="47734" y2="25694"/>
                        <a14:foregroundMark x1="47734" y1="25694" x2="54714" y2="14722"/>
                        <a14:foregroundMark x1="54714" y1="14722" x2="72474" y2="13611"/>
                        <a14:foregroundMark x1="72474" y1="13611" x2="77083" y2="18843"/>
                        <a14:foregroundMark x1="77083" y1="18843" x2="77448" y2="19815"/>
                        <a14:foregroundMark x1="79766" y1="15231" x2="82500" y2="27593"/>
                        <a14:foregroundMark x1="70156" y1="10694" x2="50781" y2="12963"/>
                        <a14:foregroundMark x1="50781" y1="12963" x2="48099" y2="18426"/>
                        <a14:foregroundMark x1="48099" y1="18426" x2="45469" y2="36250"/>
                        <a14:foregroundMark x1="45469" y1="36250" x2="45677" y2="36759"/>
                        <a14:foregroundMark x1="82344" y1="35139" x2="85521" y2="19398"/>
                        <a14:foregroundMark x1="85521" y1="19398" x2="81380" y2="15741"/>
                        <a14:foregroundMark x1="81380" y1="15741" x2="81484" y2="20000"/>
                        <a14:foregroundMark x1="76719" y1="12917" x2="65052" y2="10833"/>
                        <a14:backgroundMark x1="50052" y1="56667" x2="49479" y2="62130"/>
                        <a14:backgroundMark x1="49089" y1="65880" x2="49089" y2="65880"/>
                        <a14:backgroundMark x1="48568" y1="69167" x2="48906" y2="67176"/>
                        <a14:backgroundMark x1="53516" y1="86574" x2="53516" y2="89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72" t="8612" r="11836" b="9685"/>
          <a:stretch/>
        </p:blipFill>
        <p:spPr>
          <a:xfrm>
            <a:off x="10565036" y="5307431"/>
            <a:ext cx="1660977" cy="155811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603D841-E5E6-4084-934C-4AB6103FD8C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7813" l="2500" r="98594">
                        <a14:foregroundMark x1="93594" y1="39063" x2="83281" y2="44063"/>
                        <a14:foregroundMark x1="91094" y1="37813" x2="91094" y2="40417"/>
                        <a14:foregroundMark x1="98594" y1="39896" x2="98594" y2="39896"/>
                        <a14:foregroundMark x1="7187" y1="79063" x2="7187" y2="79063"/>
                        <a14:foregroundMark x1="2656" y1="81042" x2="2656" y2="81042"/>
                        <a14:foregroundMark x1="42188" y1="94063" x2="42188" y2="94063"/>
                        <a14:foregroundMark x1="37656" y1="97813" x2="37656" y2="97813"/>
                        <a14:foregroundMark x1="27187" y1="60521" x2="27187" y2="60521"/>
                        <a14:foregroundMark x1="32813" y1="55625" x2="32813" y2="55625"/>
                        <a14:backgroundMark x1="18594" y1="58958" x2="16094" y2="61667"/>
                        <a14:backgroundMark x1="30781" y1="52604" x2="30781" y2="52604"/>
                        <a14:backgroundMark x1="32031" y1="51563" x2="32031" y2="51563"/>
                        <a14:backgroundMark x1="33906" y1="51563" x2="33906" y2="51563"/>
                        <a14:backgroundMark x1="34688" y1="50521" x2="34688" y2="50521"/>
                        <a14:backgroundMark x1="33906" y1="77813" x2="30000" y2="84479"/>
                        <a14:backgroundMark x1="18906" y1="54063" x2="8750" y2="64271"/>
                        <a14:backgroundMark x1="22969" y1="53125" x2="22969" y2="53438"/>
                        <a14:backgroundMark x1="12500" y1="66667" x2="12500" y2="66667"/>
                        <a14:backgroundMark x1="15781" y1="65729" x2="13281" y2="67604"/>
                        <a14:backgroundMark x1="10156" y1="69271" x2="10156" y2="69271"/>
                        <a14:backgroundMark x1="37031" y1="76458" x2="37031" y2="76458"/>
                        <a14:backgroundMark x1="33750" y1="73125" x2="32813" y2="73125"/>
                        <a14:backgroundMark x1="27813" y1="73125" x2="31094" y2="71563"/>
                        <a14:backgroundMark x1="28438" y1="72292" x2="32500" y2="71875"/>
                        <a14:backgroundMark x1="32188" y1="72813" x2="25313" y2="76771"/>
                        <a14:backgroundMark x1="30781" y1="78333" x2="32031" y2="81563"/>
                        <a14:backgroundMark x1="32500" y1="79063" x2="23906" y2="83229"/>
                        <a14:backgroundMark x1="25469" y1="81250" x2="16719" y2="87188"/>
                        <a14:backgroundMark x1="17813" y1="85625" x2="9531" y2="91042"/>
                        <a14:backgroundMark x1="17031" y1="88958" x2="14375" y2="92083"/>
                        <a14:backgroundMark x1="14219" y1="89583" x2="13281" y2="91458"/>
                        <a14:backgroundMark x1="19688" y1="90104" x2="19375" y2="92917"/>
                        <a14:backgroundMark x1="23281" y1="92292" x2="22813" y2="94583"/>
                        <a14:backgroundMark x1="29375" y1="90000" x2="29219" y2="92083"/>
                        <a14:backgroundMark x1="34531" y1="84583" x2="32969" y2="90417"/>
                        <a14:backgroundMark x1="39375" y1="82604" x2="37656" y2="86563"/>
                        <a14:backgroundMark x1="40781" y1="81250" x2="35781" y2="84479"/>
                        <a14:backgroundMark x1="40469" y1="78229" x2="33906" y2="83542"/>
                        <a14:backgroundMark x1="34219" y1="74896" x2="32813" y2="79896"/>
                        <a14:backgroundMark x1="34219" y1="75938" x2="35000" y2="78229"/>
                        <a14:backgroundMark x1="37656" y1="74063" x2="42031" y2="76563"/>
                        <a14:backgroundMark x1="39219" y1="72813" x2="40781" y2="74583"/>
                        <a14:backgroundMark x1="38594" y1="70417" x2="41875" y2="75417"/>
                        <a14:backgroundMark x1="69531" y1="83438" x2="61406" y2="93125"/>
                        <a14:backgroundMark x1="78438" y1="82708" x2="69531" y2="89896"/>
                        <a14:backgroundMark x1="85469" y1="76042" x2="76406" y2="84792"/>
                        <a14:backgroundMark x1="80938" y1="91250" x2="80938" y2="91250"/>
                        <a14:backgroundMark x1="68906" y1="95000" x2="79531" y2="94792"/>
                        <a14:backgroundMark x1="66406" y1="93854" x2="74688" y2="94271"/>
                        <a14:backgroundMark x1="60156" y1="94792" x2="67656" y2="95729"/>
                        <a14:backgroundMark x1="55469" y1="96250" x2="60938" y2="96458"/>
                        <a14:backgroundMark x1="51250" y1="96875" x2="62813" y2="87083"/>
                        <a14:backgroundMark x1="57500" y1="84583" x2="57500" y2="84583"/>
                        <a14:backgroundMark x1="59531" y1="82292" x2="59531" y2="82292"/>
                        <a14:backgroundMark x1="92031" y1="57083" x2="92031" y2="57083"/>
                        <a14:backgroundMark x1="94219" y1="53750" x2="94219" y2="53750"/>
                        <a14:backgroundMark x1="94531" y1="51667" x2="94531" y2="51667"/>
                        <a14:backgroundMark x1="94688" y1="51667" x2="93438" y2="55625"/>
                        <a14:backgroundMark x1="95781" y1="50000" x2="95781" y2="50000"/>
                        <a14:backgroundMark x1="95781" y1="48854" x2="95781" y2="48854"/>
                        <a14:backgroundMark x1="6094" y1="68125" x2="6719" y2="68125"/>
                        <a14:backgroundMark x1="6406" y1="72917" x2="6406" y2="72917"/>
                        <a14:backgroundMark x1="15937" y1="62708" x2="15937" y2="62708"/>
                        <a14:backgroundMark x1="23906" y1="53854" x2="23906" y2="53854"/>
                        <a14:backgroundMark x1="27656" y1="52188" x2="27031" y2="52396"/>
                        <a14:backgroundMark x1="15156" y1="64896" x2="15156" y2="64896"/>
                        <a14:backgroundMark x1="7500" y1="72917" x2="7500" y2="72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436"/>
          <a:stretch/>
        </p:blipFill>
        <p:spPr>
          <a:xfrm flipH="1">
            <a:off x="11161976" y="30493"/>
            <a:ext cx="1023347" cy="9920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AFD020-1444-46F3-93EE-55AB6980E15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8241" b="67037" l="28438" r="39219">
                        <a14:foregroundMark x1="34010" y1="48241" x2="34010" y2="48241"/>
                        <a14:foregroundMark x1="33542" y1="67037" x2="33542" y2="67037"/>
                        <a14:foregroundMark x1="28438" y1="57593" x2="28438" y2="57593"/>
                      </a14:backgroundRemoval>
                    </a14:imgEffect>
                  </a14:imgLayer>
                </a14:imgProps>
              </a:ext>
            </a:extLst>
          </a:blip>
          <a:srcRect l="27109" t="46144" r="59381" b="31332"/>
          <a:stretch/>
        </p:blipFill>
        <p:spPr>
          <a:xfrm>
            <a:off x="6928505" y="3117882"/>
            <a:ext cx="993891" cy="93206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EDBAB6A-CAA0-4A33-B5CA-3F8C1FA5B692}"/>
              </a:ext>
            </a:extLst>
          </p:cNvPr>
          <p:cNvSpPr txBox="1"/>
          <p:nvPr/>
        </p:nvSpPr>
        <p:spPr>
          <a:xfrm>
            <a:off x="7826957" y="3256176"/>
            <a:ext cx="2621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D8BAEA"/>
                </a:solidFill>
              </a:rPr>
              <a:t>NỘI DUNG 2</a:t>
            </a:r>
            <a:endParaRPr lang="vi-VN" sz="3600" b="1">
              <a:solidFill>
                <a:srgbClr val="D8BAEA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6BD12BB-5F32-4C9F-8E7C-596876CC7BB8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8796" b="67130" l="46719" r="57031">
                        <a14:foregroundMark x1="46719" y1="57407" x2="46719" y2="58148"/>
                        <a14:foregroundMark x1="51094" y1="66481" x2="51927" y2="66389"/>
                        <a14:foregroundMark x1="56719" y1="56204" x2="56719" y2="56204"/>
                        <a14:foregroundMark x1="51563" y1="67130" x2="51563" y2="67130"/>
                        <a14:foregroundMark x1="50208" y1="51204" x2="47552" y2="61296"/>
                        <a14:foregroundMark x1="47552" y1="61296" x2="48750" y2="62593"/>
                        <a14:foregroundMark x1="53750" y1="54722" x2="52604" y2="52778"/>
                        <a14:foregroundMark x1="52760" y1="50926" x2="57083" y2="55556"/>
                        <a14:foregroundMark x1="57083" y1="55556" x2="57083" y2="55556"/>
                        <a14:foregroundMark x1="52292" y1="48796" x2="52292" y2="48796"/>
                      </a14:backgroundRemoval>
                    </a14:imgEffect>
                  </a14:imgLayer>
                </a14:imgProps>
              </a:ext>
            </a:extLst>
          </a:blip>
          <a:srcRect l="45714" t="47480" r="42219" b="31429"/>
          <a:stretch/>
        </p:blipFill>
        <p:spPr>
          <a:xfrm>
            <a:off x="6984985" y="4214836"/>
            <a:ext cx="877360" cy="86261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99A37B25-83C9-45ED-8BB2-85E8DEB9DC58}"/>
              </a:ext>
            </a:extLst>
          </p:cNvPr>
          <p:cNvSpPr txBox="1"/>
          <p:nvPr/>
        </p:nvSpPr>
        <p:spPr>
          <a:xfrm>
            <a:off x="7853606" y="4322980"/>
            <a:ext cx="2621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DBAF85"/>
                </a:solidFill>
              </a:rPr>
              <a:t>NỘI DUNG 3</a:t>
            </a:r>
            <a:endParaRPr lang="vi-VN" sz="3600" b="1">
              <a:solidFill>
                <a:srgbClr val="DBAF85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3C70A51-6E30-4C0A-A0CC-5586D00AA175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48519" b="66852" l="82500" r="92969">
                        <a14:foregroundMark x1="82500" y1="57315" x2="82500" y2="57315"/>
                        <a14:foregroundMark x1="84271" y1="56667" x2="84271" y2="56667"/>
                        <a14:foregroundMark x1="86250" y1="51759" x2="88333" y2="62407"/>
                        <a14:foregroundMark x1="88333" y1="62407" x2="89583" y2="53241"/>
                        <a14:foregroundMark x1="89583" y1="53241" x2="88177" y2="52778"/>
                        <a14:foregroundMark x1="88385" y1="51111" x2="90990" y2="56389"/>
                        <a14:foregroundMark x1="91719" y1="60185" x2="89740" y2="63519"/>
                        <a14:foregroundMark x1="87917" y1="64722" x2="85156" y2="61481"/>
                        <a14:foregroundMark x1="84219" y1="58241" x2="84740" y2="53333"/>
                        <a14:foregroundMark x1="84740" y1="53148" x2="86563" y2="51852"/>
                        <a14:foregroundMark x1="86563" y1="50556" x2="87917" y2="51204"/>
                        <a14:foregroundMark x1="87396" y1="48519" x2="87396" y2="48519"/>
                        <a14:foregroundMark x1="89948" y1="51481" x2="89792" y2="60556"/>
                        <a14:foregroundMark x1="89792" y1="60556" x2="89740" y2="60648"/>
                        <a14:foregroundMark x1="85781" y1="64259" x2="83385" y2="58981"/>
                        <a14:foregroundMark x1="83021" y1="56111" x2="85938" y2="52130"/>
                        <a14:foregroundMark x1="87396" y1="50185" x2="90573" y2="54259"/>
                        <a14:foregroundMark x1="91250" y1="54167" x2="91563" y2="58981"/>
                        <a14:foregroundMark x1="88646" y1="65000" x2="90833" y2="63981"/>
                        <a14:foregroundMark x1="92656" y1="57593" x2="92656" y2="57593"/>
                        <a14:foregroundMark x1="87604" y1="66852" x2="87604" y2="66852"/>
                        <a14:foregroundMark x1="92969" y1="57315" x2="92969" y2="57315"/>
                      </a14:backgroundRemoval>
                    </a14:imgEffect>
                  </a14:imgLayer>
                </a14:imgProps>
              </a:ext>
            </a:extLst>
          </a:blip>
          <a:srcRect l="81406" t="47480" r="6328" b="31488"/>
          <a:stretch/>
        </p:blipFill>
        <p:spPr>
          <a:xfrm>
            <a:off x="6976631" y="5242339"/>
            <a:ext cx="887122" cy="85565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0010CB3-2089-4AB0-A9B0-378B8E340D63}"/>
              </a:ext>
            </a:extLst>
          </p:cNvPr>
          <p:cNvSpPr txBox="1"/>
          <p:nvPr/>
        </p:nvSpPr>
        <p:spPr>
          <a:xfrm>
            <a:off x="7848628" y="5335753"/>
            <a:ext cx="2621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E0EDDA"/>
                </a:solidFill>
              </a:rPr>
              <a:t>NỘI DUNG 4</a:t>
            </a:r>
            <a:endParaRPr lang="vi-VN" sz="3600" b="1">
              <a:solidFill>
                <a:srgbClr val="E0ED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1876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1.11022E-16 L -0.45299 -0.004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56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7.40741E-7 L -0.00039 -0.31991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1599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33333E-6 L -0.00247 0.34583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1729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7" grpId="0"/>
      <p:bldP spid="38" grpId="0"/>
      <p:bldP spid="44" grpId="0"/>
      <p:bldP spid="4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39CA77-03D9-43F9-88A2-2E72585C76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576634-2696-46EE-8E4B-C073B0BBCE13}"/>
              </a:ext>
            </a:extLst>
          </p:cNvPr>
          <p:cNvGrpSpPr/>
          <p:nvPr/>
        </p:nvGrpSpPr>
        <p:grpSpPr>
          <a:xfrm>
            <a:off x="0" y="0"/>
            <a:ext cx="12192002" cy="2457814"/>
            <a:chOff x="-2" y="21535"/>
            <a:chExt cx="12192002" cy="245781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3B1AE1B-A5C3-4071-BE14-C9178C204966}"/>
                </a:ext>
              </a:extLst>
            </p:cNvPr>
            <p:cNvSpPr/>
            <p:nvPr/>
          </p:nvSpPr>
          <p:spPr>
            <a:xfrm>
              <a:off x="-2" y="21535"/>
              <a:ext cx="12192002" cy="1183850"/>
            </a:xfrm>
            <a:prstGeom prst="rect">
              <a:avLst/>
            </a:prstGeom>
            <a:solidFill>
              <a:srgbClr val="ED90A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266CB75-E55B-40A0-9D40-06FC9E2F2900}"/>
                </a:ext>
              </a:extLst>
            </p:cNvPr>
            <p:cNvGrpSpPr/>
            <p:nvPr/>
          </p:nvGrpSpPr>
          <p:grpSpPr>
            <a:xfrm>
              <a:off x="0" y="685247"/>
              <a:ext cx="12192000" cy="1794102"/>
              <a:chOff x="0" y="398081"/>
              <a:chExt cx="12192000" cy="179410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FBCCF4A-53AB-4A10-B95B-870494CB3B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429" b="89938" l="2500" r="98229">
                            <a14:foregroundMark x1="14479" y1="4719" x2="30312" y2="4719"/>
                            <a14:foregroundMark x1="44167" y1="4094" x2="68229" y2="4094"/>
                            <a14:foregroundMark x1="50313" y1="6801" x2="47292" y2="13185"/>
                            <a14:foregroundMark x1="7396" y1="4650" x2="2604" y2="10479"/>
                            <a14:foregroundMark x1="16458" y1="6940" x2="16667" y2="13949"/>
                            <a14:foregroundMark x1="8958" y1="4650" x2="44792" y2="3956"/>
                            <a14:foregroundMark x1="31042" y1="6037" x2="47292" y2="5899"/>
                            <a14:foregroundMark x1="47292" y1="5899" x2="60521" y2="5899"/>
                            <a14:foregroundMark x1="55937" y1="7703" x2="83438" y2="7564"/>
                            <a14:foregroundMark x1="68438" y1="6801" x2="66250" y2="16933"/>
                            <a14:foregroundMark x1="84167" y1="2429" x2="91354" y2="11381"/>
                            <a14:foregroundMark x1="96667" y1="6176" x2="98229" y2="15614"/>
                            <a14:backgroundMark x1="54896" y1="57529" x2="45000" y2="68147"/>
                            <a14:backgroundMark x1="45000" y1="68147" x2="46146" y2="61069"/>
                            <a14:backgroundMark x1="46146" y1="61069" x2="50313" y2="55101"/>
                            <a14:backgroundMark x1="49896" y1="72935" x2="59167" y2="77724"/>
                            <a14:backgroundMark x1="54896" y1="64261" x2="46875" y2="77793"/>
                            <a14:backgroundMark x1="46875" y1="64469" x2="42813" y2="68841"/>
                            <a14:backgroundMark x1="55729" y1="68841" x2="61458" y2="67037"/>
                            <a14:backgroundMark x1="56667" y1="68980" x2="60313" y2="67939"/>
                            <a14:backgroundMark x1="62083" y1="67661" x2="60521" y2="69327"/>
                            <a14:backgroundMark x1="46458" y1="64469" x2="55521" y2="61416"/>
                            <a14:backgroundMark x1="37083" y1="57807" x2="66146" y2="58987"/>
                            <a14:backgroundMark x1="32604" y1="41568" x2="57813" y2="39209"/>
                            <a14:backgroundMark x1="57813" y1="39209" x2="31667" y2="34837"/>
                            <a14:backgroundMark x1="31667" y1="34837" x2="55208" y2="39417"/>
                            <a14:backgroundMark x1="55208" y1="39417" x2="53854" y2="46981"/>
                            <a14:backgroundMark x1="53854" y1="46981" x2="55937" y2="464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3846"/>
              <a:stretch/>
            </p:blipFill>
            <p:spPr>
              <a:xfrm>
                <a:off x="0" y="398081"/>
                <a:ext cx="4568827" cy="1793631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C2520CE9-A976-4D29-8BC7-F9B8E7BF9D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429" b="89938" l="2500" r="98229">
                            <a14:foregroundMark x1="14479" y1="4719" x2="30312" y2="4719"/>
                            <a14:foregroundMark x1="44167" y1="4094" x2="68229" y2="4094"/>
                            <a14:foregroundMark x1="50313" y1="6801" x2="47292" y2="13185"/>
                            <a14:foregroundMark x1="7396" y1="4650" x2="2604" y2="10479"/>
                            <a14:foregroundMark x1="16458" y1="6940" x2="16667" y2="13949"/>
                            <a14:foregroundMark x1="8958" y1="4650" x2="44792" y2="3956"/>
                            <a14:foregroundMark x1="31042" y1="6037" x2="47292" y2="5899"/>
                            <a14:foregroundMark x1="47292" y1="5899" x2="60521" y2="5899"/>
                            <a14:foregroundMark x1="55937" y1="7703" x2="83438" y2="7564"/>
                            <a14:foregroundMark x1="68438" y1="6801" x2="66250" y2="16933"/>
                            <a14:foregroundMark x1="84167" y1="2429" x2="91354" y2="11381"/>
                            <a14:foregroundMark x1="96667" y1="6176" x2="98229" y2="15614"/>
                            <a14:backgroundMark x1="54896" y1="57529" x2="45000" y2="68147"/>
                            <a14:backgroundMark x1="45000" y1="68147" x2="46146" y2="61069"/>
                            <a14:backgroundMark x1="46146" y1="61069" x2="50313" y2="55101"/>
                            <a14:backgroundMark x1="49896" y1="72935" x2="59167" y2="77724"/>
                            <a14:backgroundMark x1="54896" y1="64261" x2="46875" y2="77793"/>
                            <a14:backgroundMark x1="46875" y1="64469" x2="42813" y2="68841"/>
                            <a14:backgroundMark x1="55729" y1="68841" x2="61458" y2="67037"/>
                            <a14:backgroundMark x1="56667" y1="68980" x2="60313" y2="67939"/>
                            <a14:backgroundMark x1="62083" y1="67661" x2="60521" y2="69327"/>
                            <a14:backgroundMark x1="46458" y1="64469" x2="55521" y2="61416"/>
                            <a14:backgroundMark x1="37083" y1="57807" x2="66146" y2="58987"/>
                            <a14:backgroundMark x1="32604" y1="41568" x2="57813" y2="39209"/>
                            <a14:backgroundMark x1="57813" y1="39209" x2="31667" y2="34837"/>
                            <a14:backgroundMark x1="31667" y1="34837" x2="55208" y2="39417"/>
                            <a14:backgroundMark x1="55208" y1="39417" x2="53854" y2="46981"/>
                            <a14:backgroundMark x1="53854" y1="46981" x2="55937" y2="464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3846"/>
              <a:stretch/>
            </p:blipFill>
            <p:spPr>
              <a:xfrm>
                <a:off x="4568827" y="398082"/>
                <a:ext cx="4568827" cy="1793631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A3C08CC-C381-4207-8688-D7AA23B26A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429" b="89938" l="2500" r="98229">
                            <a14:foregroundMark x1="14479" y1="4719" x2="30312" y2="4719"/>
                            <a14:foregroundMark x1="44167" y1="4094" x2="68229" y2="4094"/>
                            <a14:foregroundMark x1="50313" y1="6801" x2="47292" y2="13185"/>
                            <a14:foregroundMark x1="7396" y1="4650" x2="2604" y2="10479"/>
                            <a14:foregroundMark x1="16458" y1="6940" x2="16667" y2="13949"/>
                            <a14:foregroundMark x1="8958" y1="4650" x2="44792" y2="3956"/>
                            <a14:foregroundMark x1="31042" y1="6037" x2="47292" y2="5899"/>
                            <a14:foregroundMark x1="47292" y1="5899" x2="60521" y2="5899"/>
                            <a14:foregroundMark x1="55937" y1="7703" x2="83438" y2="7564"/>
                            <a14:foregroundMark x1="68438" y1="6801" x2="66250" y2="16933"/>
                            <a14:foregroundMark x1="84167" y1="2429" x2="91354" y2="11381"/>
                            <a14:foregroundMark x1="96667" y1="6176" x2="98229" y2="15614"/>
                            <a14:backgroundMark x1="54896" y1="57529" x2="45000" y2="68147"/>
                            <a14:backgroundMark x1="45000" y1="68147" x2="46146" y2="61069"/>
                            <a14:backgroundMark x1="46146" y1="61069" x2="50313" y2="55101"/>
                            <a14:backgroundMark x1="49896" y1="72935" x2="59167" y2="77724"/>
                            <a14:backgroundMark x1="54896" y1="64261" x2="46875" y2="77793"/>
                            <a14:backgroundMark x1="46875" y1="64469" x2="42813" y2="68841"/>
                            <a14:backgroundMark x1="55729" y1="68841" x2="61458" y2="67037"/>
                            <a14:backgroundMark x1="56667" y1="68980" x2="60313" y2="67939"/>
                            <a14:backgroundMark x1="62083" y1="67661" x2="60521" y2="69327"/>
                            <a14:backgroundMark x1="46458" y1="64469" x2="55521" y2="61416"/>
                            <a14:backgroundMark x1="37083" y1="57807" x2="66146" y2="58987"/>
                            <a14:backgroundMark x1="32604" y1="41568" x2="57813" y2="39209"/>
                            <a14:backgroundMark x1="57813" y1="39209" x2="31667" y2="34837"/>
                            <a14:backgroundMark x1="31667" y1="34837" x2="55208" y2="39417"/>
                            <a14:backgroundMark x1="55208" y1="39417" x2="53854" y2="46981"/>
                            <a14:backgroundMark x1="53854" y1="46981" x2="55937" y2="464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3148" b="73846"/>
              <a:stretch/>
            </p:blipFill>
            <p:spPr>
              <a:xfrm>
                <a:off x="9137654" y="398552"/>
                <a:ext cx="3054346" cy="1793631"/>
              </a:xfrm>
              <a:prstGeom prst="rect">
                <a:avLst/>
              </a:prstGeom>
            </p:spPr>
          </p:pic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11FE9A9-8540-4410-8F89-1AD553404AAA}"/>
              </a:ext>
            </a:extLst>
          </p:cNvPr>
          <p:cNvSpPr txBox="1"/>
          <p:nvPr/>
        </p:nvSpPr>
        <p:spPr>
          <a:xfrm>
            <a:off x="3686175" y="3121055"/>
            <a:ext cx="4819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>
                <a:solidFill>
                  <a:srgbClr val="F17D92"/>
                </a:solidFill>
                <a:latin typeface="Lobster" panose="00000500000000000000" pitchFamily="2" charset="0"/>
              </a:rPr>
              <a:t>Nội dung 1</a:t>
            </a:r>
            <a:endParaRPr lang="vi-VN" sz="7200">
              <a:solidFill>
                <a:srgbClr val="F17D92"/>
              </a:solidFill>
              <a:latin typeface="Lobster" panose="00000500000000000000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36D8727-595B-43C5-9E0B-0797DE948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539" y="68327"/>
            <a:ext cx="2548911" cy="1034857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0DC2256-FF17-4164-8426-9466FEABE7E8}"/>
              </a:ext>
            </a:extLst>
          </p:cNvPr>
          <p:cNvSpPr/>
          <p:nvPr/>
        </p:nvSpPr>
        <p:spPr>
          <a:xfrm>
            <a:off x="704850" y="7038451"/>
            <a:ext cx="11306175" cy="6143914"/>
          </a:xfrm>
          <a:prstGeom prst="roundRect">
            <a:avLst>
              <a:gd name="adj" fmla="val 488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1" name="Rectangle: Top Corners Rounded 20">
            <a:extLst>
              <a:ext uri="{FF2B5EF4-FFF2-40B4-BE49-F238E27FC236}">
                <a16:creationId xmlns:a16="http://schemas.microsoft.com/office/drawing/2014/main" id="{1E15B68D-A3C6-4322-994C-423DC10C6E22}"/>
              </a:ext>
            </a:extLst>
          </p:cNvPr>
          <p:cNvSpPr/>
          <p:nvPr/>
        </p:nvSpPr>
        <p:spPr>
          <a:xfrm rot="10800000">
            <a:off x="704850" y="7038451"/>
            <a:ext cx="11306175" cy="714899"/>
          </a:xfrm>
          <a:prstGeom prst="round2SameRect">
            <a:avLst>
              <a:gd name="adj1" fmla="val 0"/>
              <a:gd name="adj2" fmla="val 42006"/>
            </a:avLst>
          </a:prstGeom>
          <a:solidFill>
            <a:srgbClr val="F17D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730DEE3-1E7D-4BCC-8390-DBFF7608BE37}"/>
              </a:ext>
            </a:extLst>
          </p:cNvPr>
          <p:cNvSpPr/>
          <p:nvPr/>
        </p:nvSpPr>
        <p:spPr>
          <a:xfrm>
            <a:off x="3016251" y="7169577"/>
            <a:ext cx="6683372" cy="452412"/>
          </a:xfrm>
          <a:prstGeom prst="roundRect">
            <a:avLst>
              <a:gd name="adj" fmla="val 50000"/>
            </a:avLst>
          </a:prstGeom>
          <a:solidFill>
            <a:srgbClr val="ED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EA5123C-F384-4C64-9266-820DD657C052}"/>
              </a:ext>
            </a:extLst>
          </p:cNvPr>
          <p:cNvSpPr/>
          <p:nvPr/>
        </p:nvSpPr>
        <p:spPr>
          <a:xfrm>
            <a:off x="876300" y="7129372"/>
            <a:ext cx="530227" cy="532821"/>
          </a:xfrm>
          <a:prstGeom prst="ellipse">
            <a:avLst/>
          </a:prstGeom>
          <a:solidFill>
            <a:srgbClr val="ED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3318C83-5DF5-41A3-BB1E-B8E4523085D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11" b="89978" l="10000" r="99063">
                        <a14:foregroundMark x1="61563" y1="12138" x2="64750" y2="17817"/>
                        <a14:foregroundMark x1="44438" y1="56013" x2="42500" y2="64922"/>
                        <a14:foregroundMark x1="37438" y1="87082" x2="36813" y2="88753"/>
                        <a14:foregroundMark x1="37563" y1="83296" x2="37375" y2="86303"/>
                        <a14:foregroundMark x1="80375" y1="79621" x2="96563" y2="82628"/>
                        <a14:foregroundMark x1="79688" y1="64811" x2="86438" y2="75724"/>
                        <a14:foregroundMark x1="84938" y1="64365" x2="91500" y2="71715"/>
                        <a14:foregroundMark x1="99063" y1="80178" x2="99063" y2="88753"/>
                        <a14:foregroundMark x1="45375" y1="41091" x2="45938" y2="44209"/>
                        <a14:foregroundMark x1="70813" y1="45100" x2="70313" y2="47216"/>
                        <a14:foregroundMark x1="69750" y1="84855" x2="88375" y2="89532"/>
                        <a14:backgroundMark x1="21500" y1="37194" x2="17563" y2="54454"/>
                        <a14:backgroundMark x1="17563" y1="54454" x2="25438" y2="45991"/>
                        <a14:backgroundMark x1="25438" y1="45991" x2="31063" y2="52116"/>
                        <a14:backgroundMark x1="31063" y1="52116" x2="33125" y2="58575"/>
                        <a14:backgroundMark x1="33125" y1="58575" x2="33500" y2="58241"/>
                        <a14:backgroundMark x1="37563" y1="57016" x2="36625" y2="73719"/>
                        <a14:backgroundMark x1="92813" y1="20379" x2="86188" y2="58241"/>
                        <a14:backgroundMark x1="86188" y1="58241" x2="86750" y2="56793"/>
                        <a14:backgroundMark x1="71313" y1="19376" x2="76750" y2="299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59" t="8757"/>
          <a:stretch/>
        </p:blipFill>
        <p:spPr>
          <a:xfrm>
            <a:off x="12192000" y="5049299"/>
            <a:ext cx="2588523" cy="198915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012AFD5-5FE4-48B5-8096-CCAB46F8680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236" b="91242" l="10000" r="90000">
                        <a14:foregroundMark x1="34750" y1="91401" x2="34750" y2="91401"/>
                        <a14:foregroundMark x1="83417" y1="9236" x2="83417" y2="9236"/>
                        <a14:foregroundMark x1="54000" y1="56688" x2="54000" y2="56688"/>
                        <a14:foregroundMark x1="53833" y1="64331" x2="54750" y2="622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156" t="4547" r="10489"/>
          <a:stretch/>
        </p:blipFill>
        <p:spPr>
          <a:xfrm rot="20937379">
            <a:off x="1905905" y="399011"/>
            <a:ext cx="749291" cy="73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0022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39CA77-03D9-43F9-88A2-2E72585C76BB}"/>
              </a:ext>
            </a:extLst>
          </p:cNvPr>
          <p:cNvSpPr/>
          <p:nvPr/>
        </p:nvSpPr>
        <p:spPr>
          <a:xfrm>
            <a:off x="0" y="-3368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576634-2696-46EE-8E4B-C073B0BBCE13}"/>
              </a:ext>
            </a:extLst>
          </p:cNvPr>
          <p:cNvGrpSpPr/>
          <p:nvPr/>
        </p:nvGrpSpPr>
        <p:grpSpPr>
          <a:xfrm>
            <a:off x="0" y="-1981382"/>
            <a:ext cx="12192002" cy="2457814"/>
            <a:chOff x="-2" y="21535"/>
            <a:chExt cx="12192002" cy="245781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3B1AE1B-A5C3-4071-BE14-C9178C204966}"/>
                </a:ext>
              </a:extLst>
            </p:cNvPr>
            <p:cNvSpPr/>
            <p:nvPr/>
          </p:nvSpPr>
          <p:spPr>
            <a:xfrm>
              <a:off x="-2" y="21535"/>
              <a:ext cx="12192002" cy="1183850"/>
            </a:xfrm>
            <a:prstGeom prst="rect">
              <a:avLst/>
            </a:prstGeom>
            <a:solidFill>
              <a:srgbClr val="ED90A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266CB75-E55B-40A0-9D40-06FC9E2F2900}"/>
                </a:ext>
              </a:extLst>
            </p:cNvPr>
            <p:cNvGrpSpPr/>
            <p:nvPr/>
          </p:nvGrpSpPr>
          <p:grpSpPr>
            <a:xfrm>
              <a:off x="0" y="685247"/>
              <a:ext cx="12192000" cy="1794102"/>
              <a:chOff x="0" y="398081"/>
              <a:chExt cx="12192000" cy="179410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FBCCF4A-53AB-4A10-B95B-870494CB3B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429" b="89938" l="2500" r="98229">
                            <a14:foregroundMark x1="14479" y1="4719" x2="30312" y2="4719"/>
                            <a14:foregroundMark x1="44167" y1="4094" x2="68229" y2="4094"/>
                            <a14:foregroundMark x1="50313" y1="6801" x2="47292" y2="13185"/>
                            <a14:foregroundMark x1="7396" y1="4650" x2="2604" y2="10479"/>
                            <a14:foregroundMark x1="16458" y1="6940" x2="16667" y2="13949"/>
                            <a14:foregroundMark x1="8958" y1="4650" x2="44792" y2="3956"/>
                            <a14:foregroundMark x1="31042" y1="6037" x2="47292" y2="5899"/>
                            <a14:foregroundMark x1="47292" y1="5899" x2="60521" y2="5899"/>
                            <a14:foregroundMark x1="55937" y1="7703" x2="83438" y2="7564"/>
                            <a14:foregroundMark x1="68438" y1="6801" x2="66250" y2="16933"/>
                            <a14:foregroundMark x1="84167" y1="2429" x2="91354" y2="11381"/>
                            <a14:foregroundMark x1="96667" y1="6176" x2="98229" y2="15614"/>
                            <a14:backgroundMark x1="54896" y1="57529" x2="45000" y2="68147"/>
                            <a14:backgroundMark x1="45000" y1="68147" x2="46146" y2="61069"/>
                            <a14:backgroundMark x1="46146" y1="61069" x2="50313" y2="55101"/>
                            <a14:backgroundMark x1="49896" y1="72935" x2="59167" y2="77724"/>
                            <a14:backgroundMark x1="54896" y1="64261" x2="46875" y2="77793"/>
                            <a14:backgroundMark x1="46875" y1="64469" x2="42813" y2="68841"/>
                            <a14:backgroundMark x1="55729" y1="68841" x2="61458" y2="67037"/>
                            <a14:backgroundMark x1="56667" y1="68980" x2="60313" y2="67939"/>
                            <a14:backgroundMark x1="62083" y1="67661" x2="60521" y2="69327"/>
                            <a14:backgroundMark x1="46458" y1="64469" x2="55521" y2="61416"/>
                            <a14:backgroundMark x1="37083" y1="57807" x2="66146" y2="58987"/>
                            <a14:backgroundMark x1="32604" y1="41568" x2="57813" y2="39209"/>
                            <a14:backgroundMark x1="57813" y1="39209" x2="31667" y2="34837"/>
                            <a14:backgroundMark x1="31667" y1="34837" x2="55208" y2="39417"/>
                            <a14:backgroundMark x1="55208" y1="39417" x2="53854" y2="46981"/>
                            <a14:backgroundMark x1="53854" y1="46981" x2="55937" y2="464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3846"/>
              <a:stretch/>
            </p:blipFill>
            <p:spPr>
              <a:xfrm>
                <a:off x="0" y="398081"/>
                <a:ext cx="4568827" cy="1793631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C2520CE9-A976-4D29-8BC7-F9B8E7BF9D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429" b="89938" l="2500" r="98229">
                            <a14:foregroundMark x1="14479" y1="4719" x2="30312" y2="4719"/>
                            <a14:foregroundMark x1="44167" y1="4094" x2="68229" y2="4094"/>
                            <a14:foregroundMark x1="50313" y1="6801" x2="47292" y2="13185"/>
                            <a14:foregroundMark x1="7396" y1="4650" x2="2604" y2="10479"/>
                            <a14:foregroundMark x1="16458" y1="6940" x2="16667" y2="13949"/>
                            <a14:foregroundMark x1="8958" y1="4650" x2="44792" y2="3956"/>
                            <a14:foregroundMark x1="31042" y1="6037" x2="47292" y2="5899"/>
                            <a14:foregroundMark x1="47292" y1="5899" x2="60521" y2="5899"/>
                            <a14:foregroundMark x1="55937" y1="7703" x2="83438" y2="7564"/>
                            <a14:foregroundMark x1="68438" y1="6801" x2="66250" y2="16933"/>
                            <a14:foregroundMark x1="84167" y1="2429" x2="91354" y2="11381"/>
                            <a14:foregroundMark x1="96667" y1="6176" x2="98229" y2="15614"/>
                            <a14:backgroundMark x1="54896" y1="57529" x2="45000" y2="68147"/>
                            <a14:backgroundMark x1="45000" y1="68147" x2="46146" y2="61069"/>
                            <a14:backgroundMark x1="46146" y1="61069" x2="50313" y2="55101"/>
                            <a14:backgroundMark x1="49896" y1="72935" x2="59167" y2="77724"/>
                            <a14:backgroundMark x1="54896" y1="64261" x2="46875" y2="77793"/>
                            <a14:backgroundMark x1="46875" y1="64469" x2="42813" y2="68841"/>
                            <a14:backgroundMark x1="55729" y1="68841" x2="61458" y2="67037"/>
                            <a14:backgroundMark x1="56667" y1="68980" x2="60313" y2="67939"/>
                            <a14:backgroundMark x1="62083" y1="67661" x2="60521" y2="69327"/>
                            <a14:backgroundMark x1="46458" y1="64469" x2="55521" y2="61416"/>
                            <a14:backgroundMark x1="37083" y1="57807" x2="66146" y2="58987"/>
                            <a14:backgroundMark x1="32604" y1="41568" x2="57813" y2="39209"/>
                            <a14:backgroundMark x1="57813" y1="39209" x2="31667" y2="34837"/>
                            <a14:backgroundMark x1="31667" y1="34837" x2="55208" y2="39417"/>
                            <a14:backgroundMark x1="55208" y1="39417" x2="53854" y2="46981"/>
                            <a14:backgroundMark x1="53854" y1="46981" x2="55937" y2="464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3846"/>
              <a:stretch/>
            </p:blipFill>
            <p:spPr>
              <a:xfrm>
                <a:off x="4568827" y="398082"/>
                <a:ext cx="4568827" cy="1793631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A3C08CC-C381-4207-8688-D7AA23B26A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429" b="89938" l="2500" r="98229">
                            <a14:foregroundMark x1="14479" y1="4719" x2="30312" y2="4719"/>
                            <a14:foregroundMark x1="44167" y1="4094" x2="68229" y2="4094"/>
                            <a14:foregroundMark x1="50313" y1="6801" x2="47292" y2="13185"/>
                            <a14:foregroundMark x1="7396" y1="4650" x2="2604" y2="10479"/>
                            <a14:foregroundMark x1="16458" y1="6940" x2="16667" y2="13949"/>
                            <a14:foregroundMark x1="8958" y1="4650" x2="44792" y2="3956"/>
                            <a14:foregroundMark x1="31042" y1="6037" x2="47292" y2="5899"/>
                            <a14:foregroundMark x1="47292" y1="5899" x2="60521" y2="5899"/>
                            <a14:foregroundMark x1="55937" y1="7703" x2="83438" y2="7564"/>
                            <a14:foregroundMark x1="68438" y1="6801" x2="66250" y2="16933"/>
                            <a14:foregroundMark x1="84167" y1="2429" x2="91354" y2="11381"/>
                            <a14:foregroundMark x1="96667" y1="6176" x2="98229" y2="15614"/>
                            <a14:backgroundMark x1="54896" y1="57529" x2="45000" y2="68147"/>
                            <a14:backgroundMark x1="45000" y1="68147" x2="46146" y2="61069"/>
                            <a14:backgroundMark x1="46146" y1="61069" x2="50313" y2="55101"/>
                            <a14:backgroundMark x1="49896" y1="72935" x2="59167" y2="77724"/>
                            <a14:backgroundMark x1="54896" y1="64261" x2="46875" y2="77793"/>
                            <a14:backgroundMark x1="46875" y1="64469" x2="42813" y2="68841"/>
                            <a14:backgroundMark x1="55729" y1="68841" x2="61458" y2="67037"/>
                            <a14:backgroundMark x1="56667" y1="68980" x2="60313" y2="67939"/>
                            <a14:backgroundMark x1="62083" y1="67661" x2="60521" y2="69327"/>
                            <a14:backgroundMark x1="46458" y1="64469" x2="55521" y2="61416"/>
                            <a14:backgroundMark x1="37083" y1="57807" x2="66146" y2="58987"/>
                            <a14:backgroundMark x1="32604" y1="41568" x2="57813" y2="39209"/>
                            <a14:backgroundMark x1="57813" y1="39209" x2="31667" y2="34837"/>
                            <a14:backgroundMark x1="31667" y1="34837" x2="55208" y2="39417"/>
                            <a14:backgroundMark x1="55208" y1="39417" x2="53854" y2="46981"/>
                            <a14:backgroundMark x1="53854" y1="46981" x2="55937" y2="464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3148" b="73846"/>
              <a:stretch/>
            </p:blipFill>
            <p:spPr>
              <a:xfrm>
                <a:off x="9137654" y="398552"/>
                <a:ext cx="3054346" cy="1793631"/>
              </a:xfrm>
              <a:prstGeom prst="rect">
                <a:avLst/>
              </a:prstGeom>
            </p:spPr>
          </p:pic>
        </p:grp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1520173-FF41-42B2-81E9-0C2D795E3B32}"/>
              </a:ext>
            </a:extLst>
          </p:cNvPr>
          <p:cNvSpPr/>
          <p:nvPr/>
        </p:nvSpPr>
        <p:spPr>
          <a:xfrm>
            <a:off x="495300" y="475726"/>
            <a:ext cx="11306175" cy="6143914"/>
          </a:xfrm>
          <a:prstGeom prst="roundRect">
            <a:avLst>
              <a:gd name="adj" fmla="val 488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153557-9061-4071-9E13-B6754EB879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4496" y="5819775"/>
            <a:ext cx="2548911" cy="1034857"/>
          </a:xfrm>
          <a:prstGeom prst="rect">
            <a:avLst/>
          </a:prstGeom>
        </p:spPr>
      </p:pic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EAB860C7-27F4-4E72-B901-CCD18777FCD7}"/>
              </a:ext>
            </a:extLst>
          </p:cNvPr>
          <p:cNvSpPr/>
          <p:nvPr/>
        </p:nvSpPr>
        <p:spPr>
          <a:xfrm rot="10800000">
            <a:off x="495300" y="475726"/>
            <a:ext cx="11306175" cy="714899"/>
          </a:xfrm>
          <a:prstGeom prst="round2SameRect">
            <a:avLst>
              <a:gd name="adj1" fmla="val 0"/>
              <a:gd name="adj2" fmla="val 42006"/>
            </a:avLst>
          </a:prstGeom>
          <a:solidFill>
            <a:srgbClr val="F17D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2CF54A0-D5E7-4CBD-9D1F-F5EDAB053400}"/>
              </a:ext>
            </a:extLst>
          </p:cNvPr>
          <p:cNvSpPr/>
          <p:nvPr/>
        </p:nvSpPr>
        <p:spPr>
          <a:xfrm>
            <a:off x="2806701" y="606852"/>
            <a:ext cx="6683372" cy="452412"/>
          </a:xfrm>
          <a:prstGeom prst="roundRect">
            <a:avLst>
              <a:gd name="adj" fmla="val 50000"/>
            </a:avLst>
          </a:prstGeom>
          <a:solidFill>
            <a:srgbClr val="ED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1F14DE5-94CB-436E-B531-48B3183746B6}"/>
              </a:ext>
            </a:extLst>
          </p:cNvPr>
          <p:cNvSpPr/>
          <p:nvPr/>
        </p:nvSpPr>
        <p:spPr>
          <a:xfrm>
            <a:off x="666750" y="566647"/>
            <a:ext cx="530227" cy="532821"/>
          </a:xfrm>
          <a:prstGeom prst="ellipse">
            <a:avLst/>
          </a:prstGeom>
          <a:solidFill>
            <a:srgbClr val="ED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F1B7D75-432C-41AD-8857-F87433E729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11" b="89978" l="10000" r="99063">
                        <a14:foregroundMark x1="61563" y1="12138" x2="64750" y2="17817"/>
                        <a14:foregroundMark x1="44438" y1="56013" x2="42500" y2="64922"/>
                        <a14:foregroundMark x1="37438" y1="87082" x2="36813" y2="88753"/>
                        <a14:foregroundMark x1="37563" y1="83296" x2="37375" y2="86303"/>
                        <a14:foregroundMark x1="80375" y1="79621" x2="96563" y2="82628"/>
                        <a14:foregroundMark x1="79688" y1="64811" x2="86438" y2="75724"/>
                        <a14:foregroundMark x1="84938" y1="64365" x2="91500" y2="71715"/>
                        <a14:foregroundMark x1="99063" y1="80178" x2="99063" y2="88753"/>
                        <a14:foregroundMark x1="45375" y1="41091" x2="45938" y2="44209"/>
                        <a14:foregroundMark x1="70813" y1="45100" x2="70313" y2="47216"/>
                        <a14:foregroundMark x1="69750" y1="84855" x2="88375" y2="89532"/>
                        <a14:backgroundMark x1="21500" y1="37194" x2="17563" y2="54454"/>
                        <a14:backgroundMark x1="17563" y1="54454" x2="25438" y2="45991"/>
                        <a14:backgroundMark x1="25438" y1="45991" x2="31063" y2="52116"/>
                        <a14:backgroundMark x1="31063" y1="52116" x2="33125" y2="58575"/>
                        <a14:backgroundMark x1="33125" y1="58575" x2="33500" y2="58241"/>
                        <a14:backgroundMark x1="37563" y1="57016" x2="36625" y2="73719"/>
                        <a14:backgroundMark x1="92813" y1="20379" x2="86188" y2="58241"/>
                        <a14:backgroundMark x1="86188" y1="58241" x2="86750" y2="56793"/>
                        <a14:backgroundMark x1="71313" y1="19376" x2="76750" y2="299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59" t="8757"/>
          <a:stretch/>
        </p:blipFill>
        <p:spPr>
          <a:xfrm>
            <a:off x="9603478" y="5067300"/>
            <a:ext cx="2588523" cy="198915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6791E56-CA08-4145-91C9-6F605BBBDBF2}"/>
              </a:ext>
            </a:extLst>
          </p:cNvPr>
          <p:cNvSpPr txBox="1"/>
          <p:nvPr/>
        </p:nvSpPr>
        <p:spPr>
          <a:xfrm>
            <a:off x="3738562" y="1213968"/>
            <a:ext cx="4819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>
                <a:solidFill>
                  <a:srgbClr val="F17D92"/>
                </a:solidFill>
                <a:latin typeface="Lobster" panose="00000500000000000000" pitchFamily="2" charset="0"/>
              </a:rPr>
              <a:t>Nội dung 1</a:t>
            </a:r>
            <a:endParaRPr lang="vi-VN" sz="7200">
              <a:solidFill>
                <a:srgbClr val="F17D92"/>
              </a:solidFill>
              <a:latin typeface="Lobster" panose="00000500000000000000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E6D8A5F-F774-4DE9-9940-87557CAB4B6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236" b="91242" l="10000" r="90000">
                        <a14:foregroundMark x1="34750" y1="91401" x2="34750" y2="91401"/>
                        <a14:foregroundMark x1="83417" y1="9236" x2="83417" y2="9236"/>
                        <a14:foregroundMark x1="54000" y1="56688" x2="54000" y2="56688"/>
                        <a14:foregroundMark x1="53833" y1="64331" x2="54750" y2="622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156" t="4547" r="10489"/>
          <a:stretch/>
        </p:blipFill>
        <p:spPr>
          <a:xfrm rot="16541862">
            <a:off x="11237417" y="199163"/>
            <a:ext cx="749291" cy="7349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FDCEBF1-A23E-4379-BFC7-17F86A3F41F8}"/>
              </a:ext>
            </a:extLst>
          </p:cNvPr>
          <p:cNvSpPr txBox="1"/>
          <p:nvPr/>
        </p:nvSpPr>
        <p:spPr>
          <a:xfrm>
            <a:off x="1085852" y="2498148"/>
            <a:ext cx="3441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Thuyết trình ở đây</a:t>
            </a:r>
            <a:endParaRPr lang="vi-VN" sz="3200" b="1"/>
          </a:p>
        </p:txBody>
      </p:sp>
    </p:spTree>
    <p:extLst>
      <p:ext uri="{BB962C8B-B14F-4D97-AF65-F5344CB8AC3E}">
        <p14:creationId xmlns:p14="http://schemas.microsoft.com/office/powerpoint/2010/main" val="2913747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39CA77-03D9-43F9-88A2-2E72585C76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576634-2696-46EE-8E4B-C073B0BBCE13}"/>
              </a:ext>
            </a:extLst>
          </p:cNvPr>
          <p:cNvGrpSpPr/>
          <p:nvPr/>
        </p:nvGrpSpPr>
        <p:grpSpPr>
          <a:xfrm>
            <a:off x="0" y="0"/>
            <a:ext cx="12192002" cy="2457814"/>
            <a:chOff x="-2" y="21535"/>
            <a:chExt cx="12192002" cy="245781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3B1AE1B-A5C3-4071-BE14-C9178C204966}"/>
                </a:ext>
              </a:extLst>
            </p:cNvPr>
            <p:cNvSpPr/>
            <p:nvPr/>
          </p:nvSpPr>
          <p:spPr>
            <a:xfrm>
              <a:off x="-2" y="21535"/>
              <a:ext cx="12192002" cy="1183850"/>
            </a:xfrm>
            <a:prstGeom prst="rect">
              <a:avLst/>
            </a:prstGeom>
            <a:solidFill>
              <a:srgbClr val="ED90A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266CB75-E55B-40A0-9D40-06FC9E2F2900}"/>
                </a:ext>
              </a:extLst>
            </p:cNvPr>
            <p:cNvGrpSpPr/>
            <p:nvPr/>
          </p:nvGrpSpPr>
          <p:grpSpPr>
            <a:xfrm>
              <a:off x="0" y="685247"/>
              <a:ext cx="12192000" cy="1794102"/>
              <a:chOff x="0" y="398081"/>
              <a:chExt cx="12192000" cy="179410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FBCCF4A-53AB-4A10-B95B-870494CB3B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429" b="89938" l="2500" r="98229">
                            <a14:foregroundMark x1="14479" y1="4719" x2="30312" y2="4719"/>
                            <a14:foregroundMark x1="44167" y1="4094" x2="68229" y2="4094"/>
                            <a14:foregroundMark x1="50313" y1="6801" x2="47292" y2="13185"/>
                            <a14:foregroundMark x1="7396" y1="4650" x2="2604" y2="10479"/>
                            <a14:foregroundMark x1="16458" y1="6940" x2="16667" y2="13949"/>
                            <a14:foregroundMark x1="8958" y1="4650" x2="44792" y2="3956"/>
                            <a14:foregroundMark x1="31042" y1="6037" x2="47292" y2="5899"/>
                            <a14:foregroundMark x1="47292" y1="5899" x2="60521" y2="5899"/>
                            <a14:foregroundMark x1="55937" y1="7703" x2="83438" y2="7564"/>
                            <a14:foregroundMark x1="68438" y1="6801" x2="66250" y2="16933"/>
                            <a14:foregroundMark x1="84167" y1="2429" x2="91354" y2="11381"/>
                            <a14:foregroundMark x1="96667" y1="6176" x2="98229" y2="15614"/>
                            <a14:backgroundMark x1="54896" y1="57529" x2="45000" y2="68147"/>
                            <a14:backgroundMark x1="45000" y1="68147" x2="46146" y2="61069"/>
                            <a14:backgroundMark x1="46146" y1="61069" x2="50313" y2="55101"/>
                            <a14:backgroundMark x1="49896" y1="72935" x2="59167" y2="77724"/>
                            <a14:backgroundMark x1="54896" y1="64261" x2="46875" y2="77793"/>
                            <a14:backgroundMark x1="46875" y1="64469" x2="42813" y2="68841"/>
                            <a14:backgroundMark x1="55729" y1="68841" x2="61458" y2="67037"/>
                            <a14:backgroundMark x1="56667" y1="68980" x2="60313" y2="67939"/>
                            <a14:backgroundMark x1="62083" y1="67661" x2="60521" y2="69327"/>
                            <a14:backgroundMark x1="46458" y1="64469" x2="55521" y2="61416"/>
                            <a14:backgroundMark x1="37083" y1="57807" x2="66146" y2="58987"/>
                            <a14:backgroundMark x1="32604" y1="41568" x2="57813" y2="39209"/>
                            <a14:backgroundMark x1="57813" y1="39209" x2="31667" y2="34837"/>
                            <a14:backgroundMark x1="31667" y1="34837" x2="55208" y2="39417"/>
                            <a14:backgroundMark x1="55208" y1="39417" x2="53854" y2="46981"/>
                            <a14:backgroundMark x1="53854" y1="46981" x2="55937" y2="464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3846"/>
              <a:stretch/>
            </p:blipFill>
            <p:spPr>
              <a:xfrm>
                <a:off x="0" y="398081"/>
                <a:ext cx="4568827" cy="1793631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C2520CE9-A976-4D29-8BC7-F9B8E7BF9D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429" b="89938" l="2500" r="98229">
                            <a14:foregroundMark x1="14479" y1="4719" x2="30312" y2="4719"/>
                            <a14:foregroundMark x1="44167" y1="4094" x2="68229" y2="4094"/>
                            <a14:foregroundMark x1="50313" y1="6801" x2="47292" y2="13185"/>
                            <a14:foregroundMark x1="7396" y1="4650" x2="2604" y2="10479"/>
                            <a14:foregroundMark x1="16458" y1="6940" x2="16667" y2="13949"/>
                            <a14:foregroundMark x1="8958" y1="4650" x2="44792" y2="3956"/>
                            <a14:foregroundMark x1="31042" y1="6037" x2="47292" y2="5899"/>
                            <a14:foregroundMark x1="47292" y1="5899" x2="60521" y2="5899"/>
                            <a14:foregroundMark x1="55937" y1="7703" x2="83438" y2="7564"/>
                            <a14:foregroundMark x1="68438" y1="6801" x2="66250" y2="16933"/>
                            <a14:foregroundMark x1="84167" y1="2429" x2="91354" y2="11381"/>
                            <a14:foregroundMark x1="96667" y1="6176" x2="98229" y2="15614"/>
                            <a14:backgroundMark x1="54896" y1="57529" x2="45000" y2="68147"/>
                            <a14:backgroundMark x1="45000" y1="68147" x2="46146" y2="61069"/>
                            <a14:backgroundMark x1="46146" y1="61069" x2="50313" y2="55101"/>
                            <a14:backgroundMark x1="49896" y1="72935" x2="59167" y2="77724"/>
                            <a14:backgroundMark x1="54896" y1="64261" x2="46875" y2="77793"/>
                            <a14:backgroundMark x1="46875" y1="64469" x2="42813" y2="68841"/>
                            <a14:backgroundMark x1="55729" y1="68841" x2="61458" y2="67037"/>
                            <a14:backgroundMark x1="56667" y1="68980" x2="60313" y2="67939"/>
                            <a14:backgroundMark x1="62083" y1="67661" x2="60521" y2="69327"/>
                            <a14:backgroundMark x1="46458" y1="64469" x2="55521" y2="61416"/>
                            <a14:backgroundMark x1="37083" y1="57807" x2="66146" y2="58987"/>
                            <a14:backgroundMark x1="32604" y1="41568" x2="57813" y2="39209"/>
                            <a14:backgroundMark x1="57813" y1="39209" x2="31667" y2="34837"/>
                            <a14:backgroundMark x1="31667" y1="34837" x2="55208" y2="39417"/>
                            <a14:backgroundMark x1="55208" y1="39417" x2="53854" y2="46981"/>
                            <a14:backgroundMark x1="53854" y1="46981" x2="55937" y2="464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3846"/>
              <a:stretch/>
            </p:blipFill>
            <p:spPr>
              <a:xfrm>
                <a:off x="4568827" y="398082"/>
                <a:ext cx="4568827" cy="1793631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A3C08CC-C381-4207-8688-D7AA23B26A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429" b="89938" l="2500" r="98229">
                            <a14:foregroundMark x1="14479" y1="4719" x2="30312" y2="4719"/>
                            <a14:foregroundMark x1="44167" y1="4094" x2="68229" y2="4094"/>
                            <a14:foregroundMark x1="50313" y1="6801" x2="47292" y2="13185"/>
                            <a14:foregroundMark x1="7396" y1="4650" x2="2604" y2="10479"/>
                            <a14:foregroundMark x1="16458" y1="6940" x2="16667" y2="13949"/>
                            <a14:foregroundMark x1="8958" y1="4650" x2="44792" y2="3956"/>
                            <a14:foregroundMark x1="31042" y1="6037" x2="47292" y2="5899"/>
                            <a14:foregroundMark x1="47292" y1="5899" x2="60521" y2="5899"/>
                            <a14:foregroundMark x1="55937" y1="7703" x2="83438" y2="7564"/>
                            <a14:foregroundMark x1="68438" y1="6801" x2="66250" y2="16933"/>
                            <a14:foregroundMark x1="84167" y1="2429" x2="91354" y2="11381"/>
                            <a14:foregroundMark x1="96667" y1="6176" x2="98229" y2="15614"/>
                            <a14:backgroundMark x1="54896" y1="57529" x2="45000" y2="68147"/>
                            <a14:backgroundMark x1="45000" y1="68147" x2="46146" y2="61069"/>
                            <a14:backgroundMark x1="46146" y1="61069" x2="50313" y2="55101"/>
                            <a14:backgroundMark x1="49896" y1="72935" x2="59167" y2="77724"/>
                            <a14:backgroundMark x1="54896" y1="64261" x2="46875" y2="77793"/>
                            <a14:backgroundMark x1="46875" y1="64469" x2="42813" y2="68841"/>
                            <a14:backgroundMark x1="55729" y1="68841" x2="61458" y2="67037"/>
                            <a14:backgroundMark x1="56667" y1="68980" x2="60313" y2="67939"/>
                            <a14:backgroundMark x1="62083" y1="67661" x2="60521" y2="69327"/>
                            <a14:backgroundMark x1="46458" y1="64469" x2="55521" y2="61416"/>
                            <a14:backgroundMark x1="37083" y1="57807" x2="66146" y2="58987"/>
                            <a14:backgroundMark x1="32604" y1="41568" x2="57813" y2="39209"/>
                            <a14:backgroundMark x1="57813" y1="39209" x2="31667" y2="34837"/>
                            <a14:backgroundMark x1="31667" y1="34837" x2="55208" y2="39417"/>
                            <a14:backgroundMark x1="55208" y1="39417" x2="53854" y2="46981"/>
                            <a14:backgroundMark x1="53854" y1="46981" x2="55937" y2="464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3148" b="73846"/>
              <a:stretch/>
            </p:blipFill>
            <p:spPr>
              <a:xfrm>
                <a:off x="9137654" y="398552"/>
                <a:ext cx="3054346" cy="1793631"/>
              </a:xfrm>
              <a:prstGeom prst="rect">
                <a:avLst/>
              </a:prstGeom>
            </p:spPr>
          </p:pic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11FE9A9-8540-4410-8F89-1AD553404AAA}"/>
              </a:ext>
            </a:extLst>
          </p:cNvPr>
          <p:cNvSpPr txBox="1"/>
          <p:nvPr/>
        </p:nvSpPr>
        <p:spPr>
          <a:xfrm>
            <a:off x="3686175" y="3121055"/>
            <a:ext cx="4819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>
                <a:solidFill>
                  <a:srgbClr val="F17D92"/>
                </a:solidFill>
                <a:latin typeface="Lobster" panose="00000500000000000000" pitchFamily="2" charset="0"/>
              </a:rPr>
              <a:t>Nội dung 2</a:t>
            </a:r>
            <a:endParaRPr lang="vi-VN" sz="7200">
              <a:solidFill>
                <a:srgbClr val="F17D92"/>
              </a:solidFill>
              <a:latin typeface="Lobster" panose="00000500000000000000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36D8727-595B-43C5-9E0B-0797DE948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539" y="68327"/>
            <a:ext cx="2548911" cy="103485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012AFD5-5FE4-48B5-8096-CCAB46F868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36" b="91242" l="10000" r="90000">
                        <a14:foregroundMark x1="34750" y1="91401" x2="34750" y2="91401"/>
                        <a14:foregroundMark x1="83417" y1="9236" x2="83417" y2="9236"/>
                        <a14:foregroundMark x1="54000" y1="56688" x2="54000" y2="56688"/>
                        <a14:foregroundMark x1="53833" y1="64331" x2="54750" y2="622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156" t="4547" r="10489"/>
          <a:stretch/>
        </p:blipFill>
        <p:spPr>
          <a:xfrm rot="20937379">
            <a:off x="1905905" y="399011"/>
            <a:ext cx="749291" cy="73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3375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ABBDA0-A12C-4F55-8B6B-890CAE7F4F4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8E3E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8903"/>
            <a:ext cx="12192001" cy="583909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3214B79-97C2-4715-89B0-A20DA978EB95}"/>
              </a:ext>
            </a:extLst>
          </p:cNvPr>
          <p:cNvGrpSpPr/>
          <p:nvPr/>
        </p:nvGrpSpPr>
        <p:grpSpPr>
          <a:xfrm>
            <a:off x="0" y="0"/>
            <a:ext cx="12192002" cy="2457814"/>
            <a:chOff x="-2" y="21535"/>
            <a:chExt cx="12192002" cy="245781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91F5776-6C30-4198-BC4E-400301882C4C}"/>
                </a:ext>
              </a:extLst>
            </p:cNvPr>
            <p:cNvSpPr/>
            <p:nvPr/>
          </p:nvSpPr>
          <p:spPr>
            <a:xfrm>
              <a:off x="-2" y="21535"/>
              <a:ext cx="12192002" cy="1183850"/>
            </a:xfrm>
            <a:prstGeom prst="rect">
              <a:avLst/>
            </a:prstGeom>
            <a:solidFill>
              <a:srgbClr val="ED90A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2F40F1-F7A3-4F60-B6AC-563F366FFDCC}"/>
                </a:ext>
              </a:extLst>
            </p:cNvPr>
            <p:cNvGrpSpPr/>
            <p:nvPr/>
          </p:nvGrpSpPr>
          <p:grpSpPr>
            <a:xfrm>
              <a:off x="0" y="685247"/>
              <a:ext cx="12192000" cy="1794102"/>
              <a:chOff x="0" y="398081"/>
              <a:chExt cx="12192000" cy="179410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73AF603-2DEF-4A56-99C4-77C54E7F96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429" b="89938" l="2500" r="98229">
                            <a14:foregroundMark x1="14479" y1="4719" x2="30312" y2="4719"/>
                            <a14:foregroundMark x1="44167" y1="4094" x2="68229" y2="4094"/>
                            <a14:foregroundMark x1="50313" y1="6801" x2="47292" y2="13185"/>
                            <a14:foregroundMark x1="7396" y1="4650" x2="2604" y2="10479"/>
                            <a14:foregroundMark x1="16458" y1="6940" x2="16667" y2="13949"/>
                            <a14:foregroundMark x1="8958" y1="4650" x2="44792" y2="3956"/>
                            <a14:foregroundMark x1="31042" y1="6037" x2="47292" y2="5899"/>
                            <a14:foregroundMark x1="47292" y1="5899" x2="60521" y2="5899"/>
                            <a14:foregroundMark x1="55937" y1="7703" x2="83438" y2="7564"/>
                            <a14:foregroundMark x1="68438" y1="6801" x2="66250" y2="16933"/>
                            <a14:foregroundMark x1="84167" y1="2429" x2="91354" y2="11381"/>
                            <a14:foregroundMark x1="96667" y1="6176" x2="98229" y2="15614"/>
                            <a14:backgroundMark x1="54896" y1="57529" x2="45000" y2="68147"/>
                            <a14:backgroundMark x1="45000" y1="68147" x2="46146" y2="61069"/>
                            <a14:backgroundMark x1="46146" y1="61069" x2="50313" y2="55101"/>
                            <a14:backgroundMark x1="49896" y1="72935" x2="59167" y2="77724"/>
                            <a14:backgroundMark x1="54896" y1="64261" x2="46875" y2="77793"/>
                            <a14:backgroundMark x1="46875" y1="64469" x2="42813" y2="68841"/>
                            <a14:backgroundMark x1="55729" y1="68841" x2="61458" y2="67037"/>
                            <a14:backgroundMark x1="56667" y1="68980" x2="60313" y2="67939"/>
                            <a14:backgroundMark x1="62083" y1="67661" x2="60521" y2="69327"/>
                            <a14:backgroundMark x1="46458" y1="64469" x2="55521" y2="61416"/>
                            <a14:backgroundMark x1="37083" y1="57807" x2="66146" y2="58987"/>
                            <a14:backgroundMark x1="32604" y1="41568" x2="57813" y2="39209"/>
                            <a14:backgroundMark x1="57813" y1="39209" x2="31667" y2="34837"/>
                            <a14:backgroundMark x1="31667" y1="34837" x2="55208" y2="39417"/>
                            <a14:backgroundMark x1="55208" y1="39417" x2="53854" y2="46981"/>
                            <a14:backgroundMark x1="53854" y1="46981" x2="55937" y2="464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3846"/>
              <a:stretch/>
            </p:blipFill>
            <p:spPr>
              <a:xfrm>
                <a:off x="0" y="398081"/>
                <a:ext cx="4568827" cy="1793631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E5BF3B5A-D169-4B8A-B48F-E813FC6D64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429" b="89938" l="2500" r="98229">
                            <a14:foregroundMark x1="14479" y1="4719" x2="30312" y2="4719"/>
                            <a14:foregroundMark x1="44167" y1="4094" x2="68229" y2="4094"/>
                            <a14:foregroundMark x1="50313" y1="6801" x2="47292" y2="13185"/>
                            <a14:foregroundMark x1="7396" y1="4650" x2="2604" y2="10479"/>
                            <a14:foregroundMark x1="16458" y1="6940" x2="16667" y2="13949"/>
                            <a14:foregroundMark x1="8958" y1="4650" x2="44792" y2="3956"/>
                            <a14:foregroundMark x1="31042" y1="6037" x2="47292" y2="5899"/>
                            <a14:foregroundMark x1="47292" y1="5899" x2="60521" y2="5899"/>
                            <a14:foregroundMark x1="55937" y1="7703" x2="83438" y2="7564"/>
                            <a14:foregroundMark x1="68438" y1="6801" x2="66250" y2="16933"/>
                            <a14:foregroundMark x1="84167" y1="2429" x2="91354" y2="11381"/>
                            <a14:foregroundMark x1="96667" y1="6176" x2="98229" y2="15614"/>
                            <a14:backgroundMark x1="54896" y1="57529" x2="45000" y2="68147"/>
                            <a14:backgroundMark x1="45000" y1="68147" x2="46146" y2="61069"/>
                            <a14:backgroundMark x1="46146" y1="61069" x2="50313" y2="55101"/>
                            <a14:backgroundMark x1="49896" y1="72935" x2="59167" y2="77724"/>
                            <a14:backgroundMark x1="54896" y1="64261" x2="46875" y2="77793"/>
                            <a14:backgroundMark x1="46875" y1="64469" x2="42813" y2="68841"/>
                            <a14:backgroundMark x1="55729" y1="68841" x2="61458" y2="67037"/>
                            <a14:backgroundMark x1="56667" y1="68980" x2="60313" y2="67939"/>
                            <a14:backgroundMark x1="62083" y1="67661" x2="60521" y2="69327"/>
                            <a14:backgroundMark x1="46458" y1="64469" x2="55521" y2="61416"/>
                            <a14:backgroundMark x1="37083" y1="57807" x2="66146" y2="58987"/>
                            <a14:backgroundMark x1="32604" y1="41568" x2="57813" y2="39209"/>
                            <a14:backgroundMark x1="57813" y1="39209" x2="31667" y2="34837"/>
                            <a14:backgroundMark x1="31667" y1="34837" x2="55208" y2="39417"/>
                            <a14:backgroundMark x1="55208" y1="39417" x2="53854" y2="46981"/>
                            <a14:backgroundMark x1="53854" y1="46981" x2="55937" y2="464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3846"/>
              <a:stretch/>
            </p:blipFill>
            <p:spPr>
              <a:xfrm>
                <a:off x="4568827" y="398082"/>
                <a:ext cx="4568827" cy="1793631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34CB800-8A71-40B3-9BD1-3BC39757E8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429" b="89938" l="2500" r="98229">
                            <a14:foregroundMark x1="14479" y1="4719" x2="30312" y2="4719"/>
                            <a14:foregroundMark x1="44167" y1="4094" x2="68229" y2="4094"/>
                            <a14:foregroundMark x1="50313" y1="6801" x2="47292" y2="13185"/>
                            <a14:foregroundMark x1="7396" y1="4650" x2="2604" y2="10479"/>
                            <a14:foregroundMark x1="16458" y1="6940" x2="16667" y2="13949"/>
                            <a14:foregroundMark x1="8958" y1="4650" x2="44792" y2="3956"/>
                            <a14:foregroundMark x1="31042" y1="6037" x2="47292" y2="5899"/>
                            <a14:foregroundMark x1="47292" y1="5899" x2="60521" y2="5899"/>
                            <a14:foregroundMark x1="55937" y1="7703" x2="83438" y2="7564"/>
                            <a14:foregroundMark x1="68438" y1="6801" x2="66250" y2="16933"/>
                            <a14:foregroundMark x1="84167" y1="2429" x2="91354" y2="11381"/>
                            <a14:foregroundMark x1="96667" y1="6176" x2="98229" y2="15614"/>
                            <a14:backgroundMark x1="54896" y1="57529" x2="45000" y2="68147"/>
                            <a14:backgroundMark x1="45000" y1="68147" x2="46146" y2="61069"/>
                            <a14:backgroundMark x1="46146" y1="61069" x2="50313" y2="55101"/>
                            <a14:backgroundMark x1="49896" y1="72935" x2="59167" y2="77724"/>
                            <a14:backgroundMark x1="54896" y1="64261" x2="46875" y2="77793"/>
                            <a14:backgroundMark x1="46875" y1="64469" x2="42813" y2="68841"/>
                            <a14:backgroundMark x1="55729" y1="68841" x2="61458" y2="67037"/>
                            <a14:backgroundMark x1="56667" y1="68980" x2="60313" y2="67939"/>
                            <a14:backgroundMark x1="62083" y1="67661" x2="60521" y2="69327"/>
                            <a14:backgroundMark x1="46458" y1="64469" x2="55521" y2="61416"/>
                            <a14:backgroundMark x1="37083" y1="57807" x2="66146" y2="58987"/>
                            <a14:backgroundMark x1="32604" y1="41568" x2="57813" y2="39209"/>
                            <a14:backgroundMark x1="57813" y1="39209" x2="31667" y2="34837"/>
                            <a14:backgroundMark x1="31667" y1="34837" x2="55208" y2="39417"/>
                            <a14:backgroundMark x1="55208" y1="39417" x2="53854" y2="46981"/>
                            <a14:backgroundMark x1="53854" y1="46981" x2="55937" y2="464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3148" b="73846"/>
              <a:stretch/>
            </p:blipFill>
            <p:spPr>
              <a:xfrm>
                <a:off x="9137654" y="398552"/>
                <a:ext cx="3054346" cy="1793631"/>
              </a:xfrm>
              <a:prstGeom prst="rect">
                <a:avLst/>
              </a:prstGeom>
            </p:spPr>
          </p:pic>
        </p:grpSp>
      </p:grp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F7AAFCAB-F032-4336-B778-3214C91F3F38}"/>
              </a:ext>
            </a:extLst>
          </p:cNvPr>
          <p:cNvSpPr/>
          <p:nvPr/>
        </p:nvSpPr>
        <p:spPr>
          <a:xfrm>
            <a:off x="365759" y="826262"/>
            <a:ext cx="4555764" cy="828661"/>
          </a:xfrm>
          <a:prstGeom prst="roundRect">
            <a:avLst/>
          </a:prstGeom>
          <a:solidFill>
            <a:srgbClr val="F8E3E2"/>
          </a:solidFill>
          <a:ln>
            <a:solidFill>
              <a:srgbClr val="00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>
                <a:solidFill>
                  <a:srgbClr val="000000"/>
                </a:solidFill>
                <a:latin typeface="Lobster" panose="00000500000000000000" pitchFamily="2" charset="0"/>
              </a:rPr>
              <a:t>Nội dung 2</a:t>
            </a:r>
            <a:endParaRPr lang="en-US" sz="4400" dirty="0">
              <a:solidFill>
                <a:srgbClr val="000000"/>
              </a:solidFill>
              <a:latin typeface="Lobster" panose="00000500000000000000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E3264F-8BCD-4B67-97FB-CFB9547A54D4}"/>
              </a:ext>
            </a:extLst>
          </p:cNvPr>
          <p:cNvCxnSpPr>
            <a:cxnSpLocks/>
          </p:cNvCxnSpPr>
          <p:nvPr/>
        </p:nvCxnSpPr>
        <p:spPr>
          <a:xfrm>
            <a:off x="914400" y="19593"/>
            <a:ext cx="0" cy="809082"/>
          </a:xfrm>
          <a:prstGeom prst="line">
            <a:avLst/>
          </a:prstGeom>
          <a:ln w="762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57E18F-B908-4821-839E-479B0097468E}"/>
              </a:ext>
            </a:extLst>
          </p:cNvPr>
          <p:cNvCxnSpPr>
            <a:cxnSpLocks/>
          </p:cNvCxnSpPr>
          <p:nvPr/>
        </p:nvCxnSpPr>
        <p:spPr>
          <a:xfrm flipH="1">
            <a:off x="4379419" y="19593"/>
            <a:ext cx="10885" cy="809082"/>
          </a:xfrm>
          <a:prstGeom prst="line">
            <a:avLst/>
          </a:prstGeom>
          <a:ln w="762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E3A7DD5E-4ED6-4E0B-9711-51BD97E6272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417" y="46419"/>
            <a:ext cx="2867630" cy="116425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F669F89-44FD-4F0D-91D2-082A49470D17}"/>
              </a:ext>
            </a:extLst>
          </p:cNvPr>
          <p:cNvSpPr/>
          <p:nvPr/>
        </p:nvSpPr>
        <p:spPr>
          <a:xfrm>
            <a:off x="182879" y="1845152"/>
            <a:ext cx="11751945" cy="4803298"/>
          </a:xfrm>
          <a:prstGeom prst="rect">
            <a:avLst/>
          </a:prstGeom>
          <a:solidFill>
            <a:srgbClr val="F8E3E2"/>
          </a:solidFill>
          <a:ln w="38100">
            <a:solidFill>
              <a:srgbClr val="FF7E93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>
              <a:solidFill>
                <a:srgbClr val="000000"/>
              </a:solidFill>
              <a:latin typeface="\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DCE93C-C38E-42D2-AF99-DE5A0E34E3AD}"/>
              </a:ext>
            </a:extLst>
          </p:cNvPr>
          <p:cNvSpPr txBox="1"/>
          <p:nvPr/>
        </p:nvSpPr>
        <p:spPr>
          <a:xfrm>
            <a:off x="365759" y="2009643"/>
            <a:ext cx="11340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Thuyết trình ở đây</a:t>
            </a:r>
            <a:endParaRPr lang="vi-VN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947B471-4920-4159-80DC-B0882B4158C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236" b="91242" l="10000" r="90000">
                        <a14:foregroundMark x1="34750" y1="91401" x2="34750" y2="91401"/>
                        <a14:foregroundMark x1="83417" y1="9236" x2="83417" y2="9236"/>
                        <a14:foregroundMark x1="54000" y1="56688" x2="54000" y2="56688"/>
                        <a14:foregroundMark x1="53833" y1="64331" x2="54750" y2="622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156" t="4547" r="10489"/>
          <a:stretch/>
        </p:blipFill>
        <p:spPr>
          <a:xfrm rot="20937379">
            <a:off x="11379254" y="548506"/>
            <a:ext cx="749291" cy="7349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AB435B-69B8-4CB2-97EE-F5348A65F3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2" b="98397" l="6767" r="98797">
                        <a14:foregroundMark x1="65414" y1="60120" x2="60150" y2="77355"/>
                        <a14:foregroundMark x1="60150" y1="77355" x2="67218" y2="86774"/>
                        <a14:foregroundMark x1="67218" y1="86774" x2="88120" y2="59719"/>
                        <a14:foregroundMark x1="88120" y1="59719" x2="81805" y2="44890"/>
                        <a14:foregroundMark x1="81805" y1="44890" x2="81805" y2="55711"/>
                        <a14:foregroundMark x1="73233" y1="25451" x2="89925" y2="53307"/>
                        <a14:foregroundMark x1="74737" y1="20040" x2="95489" y2="62926"/>
                        <a14:foregroundMark x1="84812" y1="22244" x2="94436" y2="67535"/>
                        <a14:foregroundMark x1="79699" y1="83968" x2="69624" y2="84569"/>
                        <a14:foregroundMark x1="69624" y1="84569" x2="69774" y2="92184"/>
                        <a14:foregroundMark x1="53383" y1="92184" x2="75639" y2="92184"/>
                        <a14:foregroundMark x1="81053" y1="92184" x2="87519" y2="57916"/>
                        <a14:foregroundMark x1="89323" y1="52104" x2="93383" y2="90381"/>
                        <a14:foregroundMark x1="93383" y1="90381" x2="93383" y2="90381"/>
                        <a14:foregroundMark x1="61353" y1="33066" x2="65263" y2="93988"/>
                        <a14:foregroundMark x1="64662" y1="24449" x2="79248" y2="24649"/>
                        <a14:foregroundMark x1="67218" y1="14429" x2="75188" y2="16232"/>
                        <a14:foregroundMark x1="60451" y1="16433" x2="76090" y2="16232"/>
                        <a14:foregroundMark x1="71880" y1="13627" x2="83459" y2="20040"/>
                        <a14:foregroundMark x1="82707" y1="15230" x2="98797" y2="50301"/>
                        <a14:foregroundMark x1="59549" y1="50701" x2="59398" y2="60922"/>
                        <a14:foregroundMark x1="78647" y1="24048" x2="77744" y2="77355"/>
                        <a14:foregroundMark x1="95639" y1="69940" x2="96842" y2="86573"/>
                        <a14:foregroundMark x1="96842" y1="86573" x2="94737" y2="98597"/>
                        <a14:foregroundMark x1="17444" y1="52906" x2="18346" y2="85170"/>
                        <a14:foregroundMark x1="16692" y1="51503" x2="18496" y2="56914"/>
                        <a14:foregroundMark x1="21504" y1="53106" x2="21504" y2="62325"/>
                        <a14:foregroundMark x1="23609" y1="56112" x2="22105" y2="67335"/>
                        <a14:foregroundMark x1="10075" y1="70341" x2="10977" y2="83768"/>
                        <a14:foregroundMark x1="11128" y1="56914" x2="13083" y2="70541"/>
                        <a14:foregroundMark x1="16241" y1="48497" x2="9474" y2="56112"/>
                        <a14:foregroundMark x1="9474" y1="56112" x2="6767" y2="63727"/>
                        <a14:foregroundMark x1="11880" y1="72345" x2="13383" y2="77756"/>
                        <a14:foregroundMark x1="11880" y1="52906" x2="16241" y2="47295"/>
                        <a14:foregroundMark x1="15940" y1="44289" x2="18947" y2="52305"/>
                        <a14:foregroundMark x1="16391" y1="43687" x2="20451" y2="55110"/>
                        <a14:foregroundMark x1="28421" y1="96994" x2="45263" y2="97796"/>
                        <a14:foregroundMark x1="26015" y1="91182" x2="40602" y2="92786"/>
                        <a14:foregroundMark x1="54887" y1="84168" x2="71128" y2="41283"/>
                        <a14:foregroundMark x1="55038" y1="43287" x2="55338" y2="74749"/>
                        <a14:foregroundMark x1="54586" y1="36673" x2="57293" y2="51904"/>
                        <a14:foregroundMark x1="54135" y1="25050" x2="66165" y2="14429"/>
                        <a14:foregroundMark x1="63910" y1="11623" x2="74586" y2="10421"/>
                        <a14:foregroundMark x1="74586" y1="10421" x2="82406" y2="10621"/>
                        <a14:foregroundMark x1="64511" y1="6413" x2="56241" y2="15431"/>
                        <a14:foregroundMark x1="56241" y1="15431" x2="56241" y2="15431"/>
                        <a14:foregroundMark x1="73835" y1="1002" x2="73835" y2="1002"/>
                        <a14:foregroundMark x1="24060" y1="67735" x2="24060" y2="71743"/>
                        <a14:foregroundMark x1="24511" y1="68537" x2="25113" y2="74749"/>
                        <a14:foregroundMark x1="24511" y1="76553" x2="24962" y2="85571"/>
                        <a14:foregroundMark x1="23910" y1="74349" x2="25564" y2="80160"/>
                        <a14:foregroundMark x1="23759" y1="86573" x2="23459" y2="93988"/>
                        <a14:foregroundMark x1="24361" y1="85571" x2="24962" y2="90381"/>
                        <a14:backgroundMark x1="7669" y1="85972" x2="7669" y2="85972"/>
                        <a14:backgroundMark x1="7218" y1="85972" x2="7218" y2="85972"/>
                        <a14:backgroundMark x1="7068" y1="85571" x2="6917" y2="89579"/>
                        <a14:backgroundMark x1="6617" y1="84770" x2="6617" y2="87375"/>
                        <a14:backgroundMark x1="6466" y1="84369" x2="6617" y2="88577"/>
                        <a14:backgroundMark x1="6767" y1="91784" x2="6617" y2="92986"/>
                        <a14:backgroundMark x1="6917" y1="87375" x2="6917" y2="92385"/>
                        <a14:backgroundMark x1="6466" y1="84770" x2="6617" y2="88577"/>
                        <a14:backgroundMark x1="6917" y1="85772" x2="6917" y2="86172"/>
                        <a14:backgroundMark x1="6917" y1="82966" x2="6917" y2="87375"/>
                        <a14:backgroundMark x1="6767" y1="92786" x2="6767" y2="95591"/>
                        <a14:backgroundMark x1="28271" y1="92585" x2="28271" y2="92585"/>
                        <a14:backgroundMark x1="41203" y1="88978" x2="41203" y2="889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686" y="5064368"/>
            <a:ext cx="2390311" cy="179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39CA77-03D9-43F9-88A2-2E72585C76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576634-2696-46EE-8E4B-C073B0BBCE13}"/>
              </a:ext>
            </a:extLst>
          </p:cNvPr>
          <p:cNvGrpSpPr/>
          <p:nvPr/>
        </p:nvGrpSpPr>
        <p:grpSpPr>
          <a:xfrm>
            <a:off x="0" y="0"/>
            <a:ext cx="12192002" cy="2457814"/>
            <a:chOff x="-2" y="21535"/>
            <a:chExt cx="12192002" cy="245781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3B1AE1B-A5C3-4071-BE14-C9178C204966}"/>
                </a:ext>
              </a:extLst>
            </p:cNvPr>
            <p:cNvSpPr/>
            <p:nvPr/>
          </p:nvSpPr>
          <p:spPr>
            <a:xfrm>
              <a:off x="-2" y="21535"/>
              <a:ext cx="12192002" cy="1183850"/>
            </a:xfrm>
            <a:prstGeom prst="rect">
              <a:avLst/>
            </a:prstGeom>
            <a:solidFill>
              <a:srgbClr val="ED90A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266CB75-E55B-40A0-9D40-06FC9E2F2900}"/>
                </a:ext>
              </a:extLst>
            </p:cNvPr>
            <p:cNvGrpSpPr/>
            <p:nvPr/>
          </p:nvGrpSpPr>
          <p:grpSpPr>
            <a:xfrm>
              <a:off x="0" y="685247"/>
              <a:ext cx="12192000" cy="1794102"/>
              <a:chOff x="0" y="398081"/>
              <a:chExt cx="12192000" cy="179410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FBCCF4A-53AB-4A10-B95B-870494CB3B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429" b="89938" l="2500" r="98229">
                            <a14:foregroundMark x1="14479" y1="4719" x2="30312" y2="4719"/>
                            <a14:foregroundMark x1="44167" y1="4094" x2="68229" y2="4094"/>
                            <a14:foregroundMark x1="50313" y1="6801" x2="47292" y2="13185"/>
                            <a14:foregroundMark x1="7396" y1="4650" x2="2604" y2="10479"/>
                            <a14:foregroundMark x1="16458" y1="6940" x2="16667" y2="13949"/>
                            <a14:foregroundMark x1="8958" y1="4650" x2="44792" y2="3956"/>
                            <a14:foregroundMark x1="31042" y1="6037" x2="47292" y2="5899"/>
                            <a14:foregroundMark x1="47292" y1="5899" x2="60521" y2="5899"/>
                            <a14:foregroundMark x1="55937" y1="7703" x2="83438" y2="7564"/>
                            <a14:foregroundMark x1="68438" y1="6801" x2="66250" y2="16933"/>
                            <a14:foregroundMark x1="84167" y1="2429" x2="91354" y2="11381"/>
                            <a14:foregroundMark x1="96667" y1="6176" x2="98229" y2="15614"/>
                            <a14:backgroundMark x1="54896" y1="57529" x2="45000" y2="68147"/>
                            <a14:backgroundMark x1="45000" y1="68147" x2="46146" y2="61069"/>
                            <a14:backgroundMark x1="46146" y1="61069" x2="50313" y2="55101"/>
                            <a14:backgroundMark x1="49896" y1="72935" x2="59167" y2="77724"/>
                            <a14:backgroundMark x1="54896" y1="64261" x2="46875" y2="77793"/>
                            <a14:backgroundMark x1="46875" y1="64469" x2="42813" y2="68841"/>
                            <a14:backgroundMark x1="55729" y1="68841" x2="61458" y2="67037"/>
                            <a14:backgroundMark x1="56667" y1="68980" x2="60313" y2="67939"/>
                            <a14:backgroundMark x1="62083" y1="67661" x2="60521" y2="69327"/>
                            <a14:backgroundMark x1="46458" y1="64469" x2="55521" y2="61416"/>
                            <a14:backgroundMark x1="37083" y1="57807" x2="66146" y2="58987"/>
                            <a14:backgroundMark x1="32604" y1="41568" x2="57813" y2="39209"/>
                            <a14:backgroundMark x1="57813" y1="39209" x2="31667" y2="34837"/>
                            <a14:backgroundMark x1="31667" y1="34837" x2="55208" y2="39417"/>
                            <a14:backgroundMark x1="55208" y1="39417" x2="53854" y2="46981"/>
                            <a14:backgroundMark x1="53854" y1="46981" x2="55937" y2="464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3846"/>
              <a:stretch/>
            </p:blipFill>
            <p:spPr>
              <a:xfrm>
                <a:off x="0" y="398081"/>
                <a:ext cx="4568827" cy="1793631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C2520CE9-A976-4D29-8BC7-F9B8E7BF9D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429" b="89938" l="2500" r="98229">
                            <a14:foregroundMark x1="14479" y1="4719" x2="30312" y2="4719"/>
                            <a14:foregroundMark x1="44167" y1="4094" x2="68229" y2="4094"/>
                            <a14:foregroundMark x1="50313" y1="6801" x2="47292" y2="13185"/>
                            <a14:foregroundMark x1="7396" y1="4650" x2="2604" y2="10479"/>
                            <a14:foregroundMark x1="16458" y1="6940" x2="16667" y2="13949"/>
                            <a14:foregroundMark x1="8958" y1="4650" x2="44792" y2="3956"/>
                            <a14:foregroundMark x1="31042" y1="6037" x2="47292" y2="5899"/>
                            <a14:foregroundMark x1="47292" y1="5899" x2="60521" y2="5899"/>
                            <a14:foregroundMark x1="55937" y1="7703" x2="83438" y2="7564"/>
                            <a14:foregroundMark x1="68438" y1="6801" x2="66250" y2="16933"/>
                            <a14:foregroundMark x1="84167" y1="2429" x2="91354" y2="11381"/>
                            <a14:foregroundMark x1="96667" y1="6176" x2="98229" y2="15614"/>
                            <a14:backgroundMark x1="54896" y1="57529" x2="45000" y2="68147"/>
                            <a14:backgroundMark x1="45000" y1="68147" x2="46146" y2="61069"/>
                            <a14:backgroundMark x1="46146" y1="61069" x2="50313" y2="55101"/>
                            <a14:backgroundMark x1="49896" y1="72935" x2="59167" y2="77724"/>
                            <a14:backgroundMark x1="54896" y1="64261" x2="46875" y2="77793"/>
                            <a14:backgroundMark x1="46875" y1="64469" x2="42813" y2="68841"/>
                            <a14:backgroundMark x1="55729" y1="68841" x2="61458" y2="67037"/>
                            <a14:backgroundMark x1="56667" y1="68980" x2="60313" y2="67939"/>
                            <a14:backgroundMark x1="62083" y1="67661" x2="60521" y2="69327"/>
                            <a14:backgroundMark x1="46458" y1="64469" x2="55521" y2="61416"/>
                            <a14:backgroundMark x1="37083" y1="57807" x2="66146" y2="58987"/>
                            <a14:backgroundMark x1="32604" y1="41568" x2="57813" y2="39209"/>
                            <a14:backgroundMark x1="57813" y1="39209" x2="31667" y2="34837"/>
                            <a14:backgroundMark x1="31667" y1="34837" x2="55208" y2="39417"/>
                            <a14:backgroundMark x1="55208" y1="39417" x2="53854" y2="46981"/>
                            <a14:backgroundMark x1="53854" y1="46981" x2="55937" y2="464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3846"/>
              <a:stretch/>
            </p:blipFill>
            <p:spPr>
              <a:xfrm>
                <a:off x="4568827" y="398082"/>
                <a:ext cx="4568827" cy="1793631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A3C08CC-C381-4207-8688-D7AA23B26A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429" b="89938" l="2500" r="98229">
                            <a14:foregroundMark x1="14479" y1="4719" x2="30312" y2="4719"/>
                            <a14:foregroundMark x1="44167" y1="4094" x2="68229" y2="4094"/>
                            <a14:foregroundMark x1="50313" y1="6801" x2="47292" y2="13185"/>
                            <a14:foregroundMark x1="7396" y1="4650" x2="2604" y2="10479"/>
                            <a14:foregroundMark x1="16458" y1="6940" x2="16667" y2="13949"/>
                            <a14:foregroundMark x1="8958" y1="4650" x2="44792" y2="3956"/>
                            <a14:foregroundMark x1="31042" y1="6037" x2="47292" y2="5899"/>
                            <a14:foregroundMark x1="47292" y1="5899" x2="60521" y2="5899"/>
                            <a14:foregroundMark x1="55937" y1="7703" x2="83438" y2="7564"/>
                            <a14:foregroundMark x1="68438" y1="6801" x2="66250" y2="16933"/>
                            <a14:foregroundMark x1="84167" y1="2429" x2="91354" y2="11381"/>
                            <a14:foregroundMark x1="96667" y1="6176" x2="98229" y2="15614"/>
                            <a14:backgroundMark x1="54896" y1="57529" x2="45000" y2="68147"/>
                            <a14:backgroundMark x1="45000" y1="68147" x2="46146" y2="61069"/>
                            <a14:backgroundMark x1="46146" y1="61069" x2="50313" y2="55101"/>
                            <a14:backgroundMark x1="49896" y1="72935" x2="59167" y2="77724"/>
                            <a14:backgroundMark x1="54896" y1="64261" x2="46875" y2="77793"/>
                            <a14:backgroundMark x1="46875" y1="64469" x2="42813" y2="68841"/>
                            <a14:backgroundMark x1="55729" y1="68841" x2="61458" y2="67037"/>
                            <a14:backgroundMark x1="56667" y1="68980" x2="60313" y2="67939"/>
                            <a14:backgroundMark x1="62083" y1="67661" x2="60521" y2="69327"/>
                            <a14:backgroundMark x1="46458" y1="64469" x2="55521" y2="61416"/>
                            <a14:backgroundMark x1="37083" y1="57807" x2="66146" y2="58987"/>
                            <a14:backgroundMark x1="32604" y1="41568" x2="57813" y2="39209"/>
                            <a14:backgroundMark x1="57813" y1="39209" x2="31667" y2="34837"/>
                            <a14:backgroundMark x1="31667" y1="34837" x2="55208" y2="39417"/>
                            <a14:backgroundMark x1="55208" y1="39417" x2="53854" y2="46981"/>
                            <a14:backgroundMark x1="53854" y1="46981" x2="55937" y2="464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3148" b="73846"/>
              <a:stretch/>
            </p:blipFill>
            <p:spPr>
              <a:xfrm>
                <a:off x="9137654" y="398552"/>
                <a:ext cx="3054346" cy="1793631"/>
              </a:xfrm>
              <a:prstGeom prst="rect">
                <a:avLst/>
              </a:prstGeom>
            </p:spPr>
          </p:pic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11FE9A9-8540-4410-8F89-1AD553404AAA}"/>
              </a:ext>
            </a:extLst>
          </p:cNvPr>
          <p:cNvSpPr txBox="1"/>
          <p:nvPr/>
        </p:nvSpPr>
        <p:spPr>
          <a:xfrm>
            <a:off x="3686175" y="3121055"/>
            <a:ext cx="4819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>
                <a:solidFill>
                  <a:srgbClr val="F17D92"/>
                </a:solidFill>
                <a:latin typeface="Lobster" panose="00000500000000000000" pitchFamily="2" charset="0"/>
              </a:rPr>
              <a:t>Nội dung 3</a:t>
            </a:r>
            <a:endParaRPr lang="vi-VN" sz="7200">
              <a:solidFill>
                <a:srgbClr val="F17D92"/>
              </a:solidFill>
              <a:latin typeface="Lobster" panose="00000500000000000000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36D8727-595B-43C5-9E0B-0797DE948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539" y="68327"/>
            <a:ext cx="2548911" cy="103485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012AFD5-5FE4-48B5-8096-CCAB46F868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36" b="91242" l="10000" r="90000">
                        <a14:foregroundMark x1="34750" y1="91401" x2="34750" y2="91401"/>
                        <a14:foregroundMark x1="83417" y1="9236" x2="83417" y2="9236"/>
                        <a14:foregroundMark x1="54000" y1="56688" x2="54000" y2="56688"/>
                        <a14:foregroundMark x1="53833" y1="64331" x2="54750" y2="622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156" t="4547" r="10489"/>
          <a:stretch/>
        </p:blipFill>
        <p:spPr>
          <a:xfrm rot="20937379">
            <a:off x="1905905" y="399011"/>
            <a:ext cx="749291" cy="7349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502014A-5C55-41D2-94CA-E9FE99FAF6F8}"/>
              </a:ext>
            </a:extLst>
          </p:cNvPr>
          <p:cNvSpPr/>
          <p:nvPr/>
        </p:nvSpPr>
        <p:spPr>
          <a:xfrm>
            <a:off x="14030535" y="5600229"/>
            <a:ext cx="12192000" cy="1257771"/>
          </a:xfrm>
          <a:prstGeom prst="rect">
            <a:avLst/>
          </a:prstGeom>
          <a:solidFill>
            <a:srgbClr val="41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80CA9C3-0335-4953-9025-AE5EF6A4CB6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9167" b="69167" l="16823" r="39740">
                        <a14:foregroundMark x1="26510" y1="30926" x2="28698" y2="30833"/>
                        <a14:foregroundMark x1="27135" y1="29167" x2="27135" y2="29167"/>
                        <a14:foregroundMark x1="17865" y1="56481" x2="17917" y2="60093"/>
                        <a14:foregroundMark x1="16927" y1="58426" x2="16927" y2="58426"/>
                        <a14:foregroundMark x1="16823" y1="62315" x2="16823" y2="62315"/>
                        <a14:foregroundMark x1="22083" y1="62778" x2="22604" y2="63981"/>
                        <a14:foregroundMark x1="21510" y1="63611" x2="22135" y2="64907"/>
                        <a14:foregroundMark x1="22240" y1="62778" x2="22240" y2="65926"/>
                        <a14:foregroundMark x1="20990" y1="62407" x2="20885" y2="65926"/>
                        <a14:foregroundMark x1="22552" y1="61944" x2="24323" y2="65648"/>
                        <a14:foregroundMark x1="23906" y1="62130" x2="24063" y2="65278"/>
                        <a14:foregroundMark x1="21771" y1="61759" x2="23802" y2="62407"/>
                        <a14:foregroundMark x1="22969" y1="61111" x2="24323" y2="64722"/>
                        <a14:foregroundMark x1="24323" y1="63889" x2="23854" y2="66111"/>
                        <a14:foregroundMark x1="24010" y1="67500" x2="20729" y2="67130"/>
                        <a14:foregroundMark x1="20417" y1="65833" x2="20417" y2="64630"/>
                        <a14:foregroundMark x1="22344" y1="69167" x2="22344" y2="69167"/>
                        <a14:foregroundMark x1="24896" y1="65833" x2="24896" y2="65833"/>
                        <a14:foregroundMark x1="25208" y1="65185" x2="24896" y2="66481"/>
                        <a14:foregroundMark x1="24948" y1="66111" x2="24948" y2="67037"/>
                        <a14:foregroundMark x1="25260" y1="65185" x2="24948" y2="66667"/>
                        <a14:foregroundMark x1="33073" y1="62407" x2="34219" y2="65000"/>
                        <a14:foregroundMark x1="33698" y1="61944" x2="32292" y2="66944"/>
                        <a14:foregroundMark x1="33385" y1="62500" x2="33438" y2="65648"/>
                        <a14:foregroundMark x1="34479" y1="62222" x2="36563" y2="66574"/>
                        <a14:foregroundMark x1="35990" y1="62222" x2="36823" y2="65926"/>
                        <a14:foregroundMark x1="36979" y1="65556" x2="33385" y2="67222"/>
                        <a14:foregroundMark x1="33490" y1="68519" x2="36250" y2="67593"/>
                        <a14:foregroundMark x1="37135" y1="65278" x2="37083" y2="66574"/>
                        <a14:foregroundMark x1="37135" y1="65000" x2="37135" y2="66481"/>
                      </a14:backgroundRemoval>
                    </a14:imgEffect>
                  </a14:imgLayer>
                </a14:imgProps>
              </a:ext>
            </a:extLst>
          </a:blip>
          <a:srcRect l="15624" t="28009" r="57570" b="29313"/>
          <a:stretch/>
        </p:blipFill>
        <p:spPr>
          <a:xfrm>
            <a:off x="13173285" y="4148637"/>
            <a:ext cx="2533440" cy="22688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F2CA9E-AC13-4F28-BA33-F0A0D0ADE04A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F8E3E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9508" y="663712"/>
            <a:ext cx="5944884" cy="3343997"/>
          </a:xfrm>
          <a:prstGeom prst="rect">
            <a:avLst/>
          </a:prstGeom>
          <a:ln w="76200">
            <a:solidFill>
              <a:srgbClr val="FE6C76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59F44F-27EA-4788-A052-0B27A3F3350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808" b="98798" l="8417" r="93988">
                        <a14:foregroundMark x1="12224" y1="72545" x2="10621" y2="74148"/>
                        <a14:foregroundMark x1="9018" y1="73347" x2="8617" y2="73347"/>
                        <a14:foregroundMark x1="19439" y1="66934" x2="20641" y2="64128"/>
                        <a14:foregroundMark x1="15631" y1="66132" x2="21643" y2="64128"/>
                        <a14:foregroundMark x1="19038" y1="63527" x2="22645" y2="61723"/>
                        <a14:foregroundMark x1="58517" y1="30862" x2="45892" y2="45491"/>
                        <a14:foregroundMark x1="48898" y1="30862" x2="41082" y2="43487"/>
                        <a14:foregroundMark x1="43086" y1="35872" x2="52505" y2="27455"/>
                        <a14:foregroundMark x1="67535" y1="22244" x2="71743" y2="30261"/>
                        <a14:foregroundMark x1="72545" y1="27455" x2="77154" y2="43487"/>
                        <a14:foregroundMark x1="71944" y1="26052" x2="76353" y2="30862"/>
                        <a14:foregroundMark x1="50701" y1="24048" x2="40681" y2="32866"/>
                        <a14:foregroundMark x1="41483" y1="38477" x2="37275" y2="46092"/>
                        <a14:foregroundMark x1="37876" y1="45892" x2="40481" y2="34269"/>
                        <a14:foregroundMark x1="40481" y1="34269" x2="40481" y2="34269"/>
                        <a14:foregroundMark x1="42485" y1="32064" x2="45291" y2="28257"/>
                        <a14:foregroundMark x1="46493" y1="26052" x2="54509" y2="22846"/>
                        <a14:foregroundMark x1="44890" y1="28257" x2="49098" y2="22645"/>
                        <a14:foregroundMark x1="44289" y1="26854" x2="56914" y2="20641"/>
                        <a14:foregroundMark x1="52505" y1="20240" x2="64529" y2="18637"/>
                        <a14:foregroundMark x1="64529" y1="18637" x2="75551" y2="21643"/>
                        <a14:foregroundMark x1="67936" y1="19639" x2="83367" y2="21643"/>
                        <a14:foregroundMark x1="82966" y1="7014" x2="82966" y2="12425"/>
                        <a14:foregroundMark x1="82565" y1="6413" x2="79760" y2="11623"/>
                        <a14:foregroundMark x1="82365" y1="5010" x2="83367" y2="7816"/>
                        <a14:foregroundMark x1="82164" y1="4208" x2="80361" y2="8216"/>
                        <a14:foregroundMark x1="79559" y1="8216" x2="77956" y2="11423"/>
                        <a14:foregroundMark x1="76754" y1="17034" x2="76754" y2="22445"/>
                        <a14:foregroundMark x1="64329" y1="81964" x2="58116" y2="96393"/>
                        <a14:foregroundMark x1="51703" y1="85371" x2="51102" y2="93587"/>
                        <a14:foregroundMark x1="31663" y1="90581" x2="39479" y2="95591"/>
                        <a14:foregroundMark x1="21042" y1="87776" x2="29609" y2="95411"/>
                        <a14:foregroundMark x1="19232" y1="83994" x2="20842" y2="86774"/>
                        <a14:foregroundMark x1="20289" y1="83620" x2="22645" y2="85371"/>
                        <a14:foregroundMark x1="15631" y1="80160" x2="16363" y2="80704"/>
                        <a14:foregroundMark x1="33284" y1="97486" x2="35471" y2="98798"/>
                        <a14:foregroundMark x1="35271" y1="95591" x2="46092" y2="97194"/>
                        <a14:foregroundMark x1="74950" y1="73146" x2="82029" y2="86951"/>
                        <a14:foregroundMark x1="92585" y1="63727" x2="93368" y2="68649"/>
                        <a14:backgroundMark x1="36072" y1="62926" x2="36874" y2="70942"/>
                        <a14:backgroundMark x1="37876" y1="53307" x2="37876" y2="54108"/>
                        <a14:backgroundMark x1="36673" y1="71944" x2="36473" y2="81764"/>
                        <a14:backgroundMark x1="28257" y1="70741" x2="27856" y2="76553"/>
                        <a14:backgroundMark x1="35070" y1="83367" x2="37074" y2="87174"/>
                        <a14:backgroundMark x1="37876" y1="89178" x2="37876" y2="89178"/>
                        <a14:backgroundMark x1="28056" y1="96393" x2="30261" y2="99399"/>
                        <a14:backgroundMark x1="15631" y1="80962" x2="17034" y2="84770"/>
                        <a14:backgroundMark x1="93788" y1="78958" x2="94389" y2="90982"/>
                        <a14:backgroundMark x1="92585" y1="72946" x2="91182" y2="79760"/>
                        <a14:backgroundMark x1="95391" y1="69339" x2="93186" y2="75551"/>
                        <a14:backgroundMark x1="83968" y1="89379" x2="83968" y2="89780"/>
                        <a14:backgroundMark x1="82565" y1="88978" x2="84369" y2="98798"/>
                        <a14:backgroundMark x1="84369" y1="98798" x2="84369" y2="98798"/>
                        <a14:backgroundMark x1="83367" y1="86774" x2="83768" y2="897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073"/>
          <a:stretch/>
        </p:blipFill>
        <p:spPr>
          <a:xfrm>
            <a:off x="12421713" y="5283065"/>
            <a:ext cx="2018292" cy="237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4508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39CA77-03D9-43F9-88A2-2E72585C76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576634-2696-46EE-8E4B-C073B0BBCE13}"/>
              </a:ext>
            </a:extLst>
          </p:cNvPr>
          <p:cNvGrpSpPr/>
          <p:nvPr/>
        </p:nvGrpSpPr>
        <p:grpSpPr>
          <a:xfrm>
            <a:off x="-2" y="-536468"/>
            <a:ext cx="12192002" cy="2457814"/>
            <a:chOff x="-2" y="21535"/>
            <a:chExt cx="12192002" cy="245781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3B1AE1B-A5C3-4071-BE14-C9178C204966}"/>
                </a:ext>
              </a:extLst>
            </p:cNvPr>
            <p:cNvSpPr/>
            <p:nvPr/>
          </p:nvSpPr>
          <p:spPr>
            <a:xfrm>
              <a:off x="-2" y="21535"/>
              <a:ext cx="12192002" cy="1183850"/>
            </a:xfrm>
            <a:prstGeom prst="rect">
              <a:avLst/>
            </a:prstGeom>
            <a:solidFill>
              <a:srgbClr val="ED90A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266CB75-E55B-40A0-9D40-06FC9E2F2900}"/>
                </a:ext>
              </a:extLst>
            </p:cNvPr>
            <p:cNvGrpSpPr/>
            <p:nvPr/>
          </p:nvGrpSpPr>
          <p:grpSpPr>
            <a:xfrm>
              <a:off x="0" y="685247"/>
              <a:ext cx="12192000" cy="1794102"/>
              <a:chOff x="0" y="398081"/>
              <a:chExt cx="12192000" cy="179410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FBCCF4A-53AB-4A10-B95B-870494CB3B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429" b="89938" l="2500" r="98229">
                            <a14:foregroundMark x1="14479" y1="4719" x2="30312" y2="4719"/>
                            <a14:foregroundMark x1="44167" y1="4094" x2="68229" y2="4094"/>
                            <a14:foregroundMark x1="50313" y1="6801" x2="47292" y2="13185"/>
                            <a14:foregroundMark x1="7396" y1="4650" x2="2604" y2="10479"/>
                            <a14:foregroundMark x1="16458" y1="6940" x2="16667" y2="13949"/>
                            <a14:foregroundMark x1="8958" y1="4650" x2="44792" y2="3956"/>
                            <a14:foregroundMark x1="31042" y1="6037" x2="47292" y2="5899"/>
                            <a14:foregroundMark x1="47292" y1="5899" x2="60521" y2="5899"/>
                            <a14:foregroundMark x1="55937" y1="7703" x2="83438" y2="7564"/>
                            <a14:foregroundMark x1="68438" y1="6801" x2="66250" y2="16933"/>
                            <a14:foregroundMark x1="84167" y1="2429" x2="91354" y2="11381"/>
                            <a14:foregroundMark x1="96667" y1="6176" x2="98229" y2="15614"/>
                            <a14:backgroundMark x1="54896" y1="57529" x2="45000" y2="68147"/>
                            <a14:backgroundMark x1="45000" y1="68147" x2="46146" y2="61069"/>
                            <a14:backgroundMark x1="46146" y1="61069" x2="50313" y2="55101"/>
                            <a14:backgroundMark x1="49896" y1="72935" x2="59167" y2="77724"/>
                            <a14:backgroundMark x1="54896" y1="64261" x2="46875" y2="77793"/>
                            <a14:backgroundMark x1="46875" y1="64469" x2="42813" y2="68841"/>
                            <a14:backgroundMark x1="55729" y1="68841" x2="61458" y2="67037"/>
                            <a14:backgroundMark x1="56667" y1="68980" x2="60313" y2="67939"/>
                            <a14:backgroundMark x1="62083" y1="67661" x2="60521" y2="69327"/>
                            <a14:backgroundMark x1="46458" y1="64469" x2="55521" y2="61416"/>
                            <a14:backgroundMark x1="37083" y1="57807" x2="66146" y2="58987"/>
                            <a14:backgroundMark x1="32604" y1="41568" x2="57813" y2="39209"/>
                            <a14:backgroundMark x1="57813" y1="39209" x2="31667" y2="34837"/>
                            <a14:backgroundMark x1="31667" y1="34837" x2="55208" y2="39417"/>
                            <a14:backgroundMark x1="55208" y1="39417" x2="53854" y2="46981"/>
                            <a14:backgroundMark x1="53854" y1="46981" x2="55937" y2="464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3846"/>
              <a:stretch/>
            </p:blipFill>
            <p:spPr>
              <a:xfrm>
                <a:off x="0" y="398081"/>
                <a:ext cx="4568827" cy="1793631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C2520CE9-A976-4D29-8BC7-F9B8E7BF9D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429" b="89938" l="2500" r="98229">
                            <a14:foregroundMark x1="14479" y1="4719" x2="30312" y2="4719"/>
                            <a14:foregroundMark x1="44167" y1="4094" x2="68229" y2="4094"/>
                            <a14:foregroundMark x1="50313" y1="6801" x2="47292" y2="13185"/>
                            <a14:foregroundMark x1="7396" y1="4650" x2="2604" y2="10479"/>
                            <a14:foregroundMark x1="16458" y1="6940" x2="16667" y2="13949"/>
                            <a14:foregroundMark x1="8958" y1="4650" x2="44792" y2="3956"/>
                            <a14:foregroundMark x1="31042" y1="6037" x2="47292" y2="5899"/>
                            <a14:foregroundMark x1="47292" y1="5899" x2="60521" y2="5899"/>
                            <a14:foregroundMark x1="55937" y1="7703" x2="83438" y2="7564"/>
                            <a14:foregroundMark x1="68438" y1="6801" x2="66250" y2="16933"/>
                            <a14:foregroundMark x1="84167" y1="2429" x2="91354" y2="11381"/>
                            <a14:foregroundMark x1="96667" y1="6176" x2="98229" y2="15614"/>
                            <a14:backgroundMark x1="54896" y1="57529" x2="45000" y2="68147"/>
                            <a14:backgroundMark x1="45000" y1="68147" x2="46146" y2="61069"/>
                            <a14:backgroundMark x1="46146" y1="61069" x2="50313" y2="55101"/>
                            <a14:backgroundMark x1="49896" y1="72935" x2="59167" y2="77724"/>
                            <a14:backgroundMark x1="54896" y1="64261" x2="46875" y2="77793"/>
                            <a14:backgroundMark x1="46875" y1="64469" x2="42813" y2="68841"/>
                            <a14:backgroundMark x1="55729" y1="68841" x2="61458" y2="67037"/>
                            <a14:backgroundMark x1="56667" y1="68980" x2="60313" y2="67939"/>
                            <a14:backgroundMark x1="62083" y1="67661" x2="60521" y2="69327"/>
                            <a14:backgroundMark x1="46458" y1="64469" x2="55521" y2="61416"/>
                            <a14:backgroundMark x1="37083" y1="57807" x2="66146" y2="58987"/>
                            <a14:backgroundMark x1="32604" y1="41568" x2="57813" y2="39209"/>
                            <a14:backgroundMark x1="57813" y1="39209" x2="31667" y2="34837"/>
                            <a14:backgroundMark x1="31667" y1="34837" x2="55208" y2="39417"/>
                            <a14:backgroundMark x1="55208" y1="39417" x2="53854" y2="46981"/>
                            <a14:backgroundMark x1="53854" y1="46981" x2="55937" y2="464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3846"/>
              <a:stretch/>
            </p:blipFill>
            <p:spPr>
              <a:xfrm>
                <a:off x="4568827" y="398082"/>
                <a:ext cx="4568827" cy="1793631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A3C08CC-C381-4207-8688-D7AA23B26A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429" b="89938" l="2500" r="98229">
                            <a14:foregroundMark x1="14479" y1="4719" x2="30312" y2="4719"/>
                            <a14:foregroundMark x1="44167" y1="4094" x2="68229" y2="4094"/>
                            <a14:foregroundMark x1="50313" y1="6801" x2="47292" y2="13185"/>
                            <a14:foregroundMark x1="7396" y1="4650" x2="2604" y2="10479"/>
                            <a14:foregroundMark x1="16458" y1="6940" x2="16667" y2="13949"/>
                            <a14:foregroundMark x1="8958" y1="4650" x2="44792" y2="3956"/>
                            <a14:foregroundMark x1="31042" y1="6037" x2="47292" y2="5899"/>
                            <a14:foregroundMark x1="47292" y1="5899" x2="60521" y2="5899"/>
                            <a14:foregroundMark x1="55937" y1="7703" x2="83438" y2="7564"/>
                            <a14:foregroundMark x1="68438" y1="6801" x2="66250" y2="16933"/>
                            <a14:foregroundMark x1="84167" y1="2429" x2="91354" y2="11381"/>
                            <a14:foregroundMark x1="96667" y1="6176" x2="98229" y2="15614"/>
                            <a14:backgroundMark x1="54896" y1="57529" x2="45000" y2="68147"/>
                            <a14:backgroundMark x1="45000" y1="68147" x2="46146" y2="61069"/>
                            <a14:backgroundMark x1="46146" y1="61069" x2="50313" y2="55101"/>
                            <a14:backgroundMark x1="49896" y1="72935" x2="59167" y2="77724"/>
                            <a14:backgroundMark x1="54896" y1="64261" x2="46875" y2="77793"/>
                            <a14:backgroundMark x1="46875" y1="64469" x2="42813" y2="68841"/>
                            <a14:backgroundMark x1="55729" y1="68841" x2="61458" y2="67037"/>
                            <a14:backgroundMark x1="56667" y1="68980" x2="60313" y2="67939"/>
                            <a14:backgroundMark x1="62083" y1="67661" x2="60521" y2="69327"/>
                            <a14:backgroundMark x1="46458" y1="64469" x2="55521" y2="61416"/>
                            <a14:backgroundMark x1="37083" y1="57807" x2="66146" y2="58987"/>
                            <a14:backgroundMark x1="32604" y1="41568" x2="57813" y2="39209"/>
                            <a14:backgroundMark x1="57813" y1="39209" x2="31667" y2="34837"/>
                            <a14:backgroundMark x1="31667" y1="34837" x2="55208" y2="39417"/>
                            <a14:backgroundMark x1="55208" y1="39417" x2="53854" y2="46981"/>
                            <a14:backgroundMark x1="53854" y1="46981" x2="55937" y2="464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3148" b="73846"/>
              <a:stretch/>
            </p:blipFill>
            <p:spPr>
              <a:xfrm>
                <a:off x="9137654" y="398552"/>
                <a:ext cx="3054346" cy="1793631"/>
              </a:xfrm>
              <a:prstGeom prst="rect">
                <a:avLst/>
              </a:prstGeom>
            </p:spPr>
          </p:pic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11FE9A9-8540-4410-8F89-1AD553404AAA}"/>
              </a:ext>
            </a:extLst>
          </p:cNvPr>
          <p:cNvSpPr txBox="1"/>
          <p:nvPr/>
        </p:nvSpPr>
        <p:spPr>
          <a:xfrm>
            <a:off x="1332024" y="1543844"/>
            <a:ext cx="30543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rgbClr val="F17D92"/>
                </a:solidFill>
                <a:latin typeface="Lobster" panose="00000500000000000000" pitchFamily="2" charset="0"/>
              </a:rPr>
              <a:t>Nội dung 3</a:t>
            </a:r>
            <a:endParaRPr lang="vi-VN" sz="4400">
              <a:solidFill>
                <a:srgbClr val="F17D92"/>
              </a:solidFill>
              <a:latin typeface="Lobster" panose="00000500000000000000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36D8727-595B-43C5-9E0B-0797DE948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994" y="134934"/>
            <a:ext cx="2548911" cy="103485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012AFD5-5FE4-48B5-8096-CCAB46F868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36" b="91242" l="10000" r="90000">
                        <a14:foregroundMark x1="34750" y1="91401" x2="34750" y2="91401"/>
                        <a14:foregroundMark x1="83417" y1="9236" x2="83417" y2="9236"/>
                        <a14:foregroundMark x1="54000" y1="56688" x2="54000" y2="56688"/>
                        <a14:foregroundMark x1="53833" y1="64331" x2="54750" y2="622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156" t="4547" r="10489"/>
          <a:stretch/>
        </p:blipFill>
        <p:spPr>
          <a:xfrm rot="20937379">
            <a:off x="1812771" y="227201"/>
            <a:ext cx="749291" cy="7349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72AC2FD-A631-46D5-94E1-CEFD6F2DF7C1}"/>
              </a:ext>
            </a:extLst>
          </p:cNvPr>
          <p:cNvSpPr/>
          <p:nvPr/>
        </p:nvSpPr>
        <p:spPr>
          <a:xfrm>
            <a:off x="0" y="5600229"/>
            <a:ext cx="12192000" cy="1257771"/>
          </a:xfrm>
          <a:prstGeom prst="rect">
            <a:avLst/>
          </a:prstGeom>
          <a:solidFill>
            <a:srgbClr val="41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FC5F6E-0BF0-49B1-9519-D969FD86E01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9167" b="69167" l="16823" r="39740">
                        <a14:foregroundMark x1="26510" y1="30926" x2="28698" y2="30833"/>
                        <a14:foregroundMark x1="27135" y1="29167" x2="27135" y2="29167"/>
                        <a14:foregroundMark x1="17865" y1="56481" x2="17917" y2="60093"/>
                        <a14:foregroundMark x1="16927" y1="58426" x2="16927" y2="58426"/>
                        <a14:foregroundMark x1="16823" y1="62315" x2="16823" y2="62315"/>
                        <a14:foregroundMark x1="22083" y1="62778" x2="22604" y2="63981"/>
                        <a14:foregroundMark x1="21510" y1="63611" x2="22135" y2="64907"/>
                        <a14:foregroundMark x1="22240" y1="62778" x2="22240" y2="65926"/>
                        <a14:foregroundMark x1="20990" y1="62407" x2="20885" y2="65926"/>
                        <a14:foregroundMark x1="22552" y1="61944" x2="24323" y2="65648"/>
                        <a14:foregroundMark x1="23906" y1="62130" x2="24063" y2="65278"/>
                        <a14:foregroundMark x1="21771" y1="61759" x2="23802" y2="62407"/>
                        <a14:foregroundMark x1="22969" y1="61111" x2="24323" y2="64722"/>
                        <a14:foregroundMark x1="24323" y1="63889" x2="23854" y2="66111"/>
                        <a14:foregroundMark x1="24010" y1="67500" x2="20729" y2="67130"/>
                        <a14:foregroundMark x1="20417" y1="65833" x2="20417" y2="64630"/>
                        <a14:foregroundMark x1="22344" y1="69167" x2="22344" y2="69167"/>
                        <a14:foregroundMark x1="24896" y1="65833" x2="24896" y2="65833"/>
                        <a14:foregroundMark x1="25208" y1="65185" x2="24896" y2="66481"/>
                        <a14:foregroundMark x1="24948" y1="66111" x2="24948" y2="67037"/>
                        <a14:foregroundMark x1="25260" y1="65185" x2="24948" y2="66667"/>
                        <a14:foregroundMark x1="33073" y1="62407" x2="34219" y2="65000"/>
                        <a14:foregroundMark x1="33698" y1="61944" x2="32292" y2="66944"/>
                        <a14:foregroundMark x1="33385" y1="62500" x2="33438" y2="65648"/>
                        <a14:foregroundMark x1="34479" y1="62222" x2="36563" y2="66574"/>
                        <a14:foregroundMark x1="35990" y1="62222" x2="36823" y2="65926"/>
                        <a14:foregroundMark x1="36979" y1="65556" x2="33385" y2="67222"/>
                        <a14:foregroundMark x1="33490" y1="68519" x2="36250" y2="67593"/>
                        <a14:foregroundMark x1="37135" y1="65278" x2="37083" y2="66574"/>
                        <a14:foregroundMark x1="37135" y1="65000" x2="37135" y2="66481"/>
                      </a14:backgroundRemoval>
                    </a14:imgEffect>
                  </a14:imgLayer>
                </a14:imgProps>
              </a:ext>
            </a:extLst>
          </a:blip>
          <a:srcRect l="15624" t="28009" r="57570" b="29313"/>
          <a:stretch/>
        </p:blipFill>
        <p:spPr>
          <a:xfrm>
            <a:off x="92079" y="4326265"/>
            <a:ext cx="2533440" cy="226885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63E8B72-ECC3-4D73-B3D4-F49FA4371303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F8E3E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393" y="1757001"/>
            <a:ext cx="5944884" cy="3343997"/>
          </a:xfrm>
          <a:prstGeom prst="rect">
            <a:avLst/>
          </a:prstGeom>
          <a:ln w="76200">
            <a:solidFill>
              <a:srgbClr val="FE6C76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135E2A8-3B8A-4333-A9AC-08F7DEC0D0D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808" b="98798" l="8417" r="93988">
                        <a14:foregroundMark x1="12224" y1="72545" x2="10621" y2="74148"/>
                        <a14:foregroundMark x1="9018" y1="73347" x2="8617" y2="73347"/>
                        <a14:foregroundMark x1="19439" y1="66934" x2="20641" y2="64128"/>
                        <a14:foregroundMark x1="15631" y1="66132" x2="21643" y2="64128"/>
                        <a14:foregroundMark x1="19038" y1="63527" x2="22645" y2="61723"/>
                        <a14:foregroundMark x1="58517" y1="30862" x2="45892" y2="45491"/>
                        <a14:foregroundMark x1="48898" y1="30862" x2="41082" y2="43487"/>
                        <a14:foregroundMark x1="43086" y1="35872" x2="52505" y2="27455"/>
                        <a14:foregroundMark x1="67535" y1="22244" x2="71743" y2="30261"/>
                        <a14:foregroundMark x1="72545" y1="27455" x2="77154" y2="43487"/>
                        <a14:foregroundMark x1="71944" y1="26052" x2="76353" y2="30862"/>
                        <a14:foregroundMark x1="50701" y1="24048" x2="40681" y2="32866"/>
                        <a14:foregroundMark x1="41483" y1="38477" x2="37275" y2="46092"/>
                        <a14:foregroundMark x1="37876" y1="45892" x2="40481" y2="34269"/>
                        <a14:foregroundMark x1="40481" y1="34269" x2="40481" y2="34269"/>
                        <a14:foregroundMark x1="42485" y1="32064" x2="45291" y2="28257"/>
                        <a14:foregroundMark x1="46493" y1="26052" x2="54509" y2="22846"/>
                        <a14:foregroundMark x1="44890" y1="28257" x2="49098" y2="22645"/>
                        <a14:foregroundMark x1="44289" y1="26854" x2="56914" y2="20641"/>
                        <a14:foregroundMark x1="52505" y1="20240" x2="64529" y2="18637"/>
                        <a14:foregroundMark x1="64529" y1="18637" x2="75551" y2="21643"/>
                        <a14:foregroundMark x1="67936" y1="19639" x2="83367" y2="21643"/>
                        <a14:foregroundMark x1="82966" y1="7014" x2="82966" y2="12425"/>
                        <a14:foregroundMark x1="82565" y1="6413" x2="79760" y2="11623"/>
                        <a14:foregroundMark x1="82365" y1="5010" x2="83367" y2="7816"/>
                        <a14:foregroundMark x1="82164" y1="4208" x2="80361" y2="8216"/>
                        <a14:foregroundMark x1="79559" y1="8216" x2="77956" y2="11423"/>
                        <a14:foregroundMark x1="76754" y1="17034" x2="76754" y2="22445"/>
                        <a14:foregroundMark x1="64329" y1="81964" x2="58116" y2="96393"/>
                        <a14:foregroundMark x1="51703" y1="85371" x2="51102" y2="93587"/>
                        <a14:foregroundMark x1="31663" y1="90581" x2="39479" y2="95591"/>
                        <a14:foregroundMark x1="21042" y1="87776" x2="29609" y2="95411"/>
                        <a14:foregroundMark x1="19232" y1="83994" x2="20842" y2="86774"/>
                        <a14:foregroundMark x1="20289" y1="83620" x2="22645" y2="85371"/>
                        <a14:foregroundMark x1="15631" y1="80160" x2="16363" y2="80704"/>
                        <a14:foregroundMark x1="33284" y1="97486" x2="35471" y2="98798"/>
                        <a14:foregroundMark x1="35271" y1="95591" x2="46092" y2="97194"/>
                        <a14:foregroundMark x1="74950" y1="73146" x2="82029" y2="86951"/>
                        <a14:foregroundMark x1="92585" y1="63727" x2="93368" y2="68649"/>
                        <a14:backgroundMark x1="36072" y1="62926" x2="36874" y2="70942"/>
                        <a14:backgroundMark x1="37876" y1="53307" x2="37876" y2="54108"/>
                        <a14:backgroundMark x1="36673" y1="71944" x2="36473" y2="81764"/>
                        <a14:backgroundMark x1="28257" y1="70741" x2="27856" y2="76553"/>
                        <a14:backgroundMark x1="35070" y1="83367" x2="37074" y2="87174"/>
                        <a14:backgroundMark x1="37876" y1="89178" x2="37876" y2="89178"/>
                        <a14:backgroundMark x1="28056" y1="96393" x2="30261" y2="99399"/>
                        <a14:backgroundMark x1="15631" y1="80962" x2="17034" y2="84770"/>
                        <a14:backgroundMark x1="93788" y1="78958" x2="94389" y2="90982"/>
                        <a14:backgroundMark x1="92585" y1="72946" x2="91182" y2="79760"/>
                        <a14:backgroundMark x1="95391" y1="69339" x2="93186" y2="75551"/>
                        <a14:backgroundMark x1="83968" y1="89379" x2="83968" y2="89780"/>
                        <a14:backgroundMark x1="82565" y1="88978" x2="84369" y2="98798"/>
                        <a14:backgroundMark x1="84369" y1="98798" x2="84369" y2="98798"/>
                        <a14:backgroundMark x1="83367" y1="86774" x2="83768" y2="897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073"/>
          <a:stretch/>
        </p:blipFill>
        <p:spPr>
          <a:xfrm>
            <a:off x="10173708" y="4481514"/>
            <a:ext cx="2018292" cy="237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497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72</Words>
  <Application>Microsoft Office PowerPoint</Application>
  <PresentationFormat>Widescreen</PresentationFormat>
  <Paragraphs>24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\</vt:lpstr>
      <vt:lpstr>Keep On Truckin</vt:lpstr>
      <vt:lpstr>Keep On Truckin</vt:lpstr>
      <vt:lpstr>Lobster</vt:lpstr>
      <vt:lpstr>Arial</vt:lpstr>
      <vt:lpstr>Calibri</vt:lpstr>
      <vt:lpstr>Calibri Light</vt:lpstr>
      <vt:lpstr>Times New Roman</vt:lpstr>
      <vt:lpstr>UTM Cookies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Công Nguyễn</dc:creator>
  <cp:lastModifiedBy>Vu Thanh Trung</cp:lastModifiedBy>
  <cp:revision>44</cp:revision>
  <dcterms:created xsi:type="dcterms:W3CDTF">2021-06-12T01:13:34Z</dcterms:created>
  <dcterms:modified xsi:type="dcterms:W3CDTF">2021-08-16T05:36:56Z</dcterms:modified>
</cp:coreProperties>
</file>